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4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7200-8C42-47E9-A94C-590C350C0E37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275C-AACB-4560-8CEE-9B890B647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1582" y="2161307"/>
            <a:ext cx="10384971" cy="1924607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股票分析预测系统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设计与实现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0555" y="4708565"/>
            <a:ext cx="272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指导老师：周平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班级：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学号：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20140711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姓名：徐智杰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2451" y="1162051"/>
            <a:ext cx="388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毕业设计答辩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78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为什么要做？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股民众多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，拥有极大的市场潜力，而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能够成为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盈利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手段已成为共识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更简单的来说就是寻找股票市场除人为因素外的规律，简而言之，类似于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找规律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计算机技术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使寻找规律更加简单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分析是否能用计算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或给出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59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四大核心模块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爬虫模块（爬取真实股票数据）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数据处理模块（数据转化与筛选）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（对于预测数据进行计算，得出预测模型）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预测模块</a:t>
            </a:r>
          </a:p>
        </p:txBody>
      </p:sp>
    </p:spTree>
    <p:extLst>
      <p:ext uri="{BB962C8B-B14F-4D97-AF65-F5344CB8AC3E}">
        <p14:creationId xmlns:p14="http://schemas.microsoft.com/office/powerpoint/2010/main" val="36771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所用技术框架与其他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2.0.1+</a:t>
            </a: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Spring Data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JPA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（数据库）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SpringBoot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actuator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（健康检查，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MySQL 8.0.1+</a:t>
            </a: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3.5+</a:t>
            </a: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JfreeChart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（图表绘制）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到项目规模，未使用微服务架构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10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核心问题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前提条件：大量的判断纬度，股票走势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基于一堆数据的猜测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公式与概率论的结合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问题总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结：我们能否得出一个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规则引擎或模型算法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，在不考虑人为因素的情况下，通过一个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公式的结果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或者来解决这个问题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有趣的概率分布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2591" y="4401347"/>
            <a:ext cx="9086816" cy="12649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41442" y="5481667"/>
            <a:ext cx="37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模型与公式的基本公式思路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42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核心理论与公式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02977" cy="4351338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2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igmoid</a:t>
            </a:r>
            <a:r>
              <a:rPr lang="zh-CN" altLang="en-US" sz="32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个函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数有一个很好的特性，那就是他的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所有的值都是保持在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的，并且如果对它进行计算，我们可以发现在，这是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符合概率分布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78" y="1103663"/>
            <a:ext cx="5792487" cy="1443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73" y="2946853"/>
            <a:ext cx="6057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4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本次设计中选用的维度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394620"/>
              </p:ext>
            </p:extLst>
          </p:nvPr>
        </p:nvGraphicFramePr>
        <p:xfrm>
          <a:off x="918117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36251"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净利润增长率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主营业务收入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净利润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资产总额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市盈率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市净率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 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日最低价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180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180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400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400</a:t>
                      </a:r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天最低价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历史均价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历史最低价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200" y="4705815"/>
            <a:ext cx="1013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以上数据为必须经过处理才能被使用，也就是“降权”，下降原本数值不同所带有的权重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08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数据处理与筛选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8719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总计开市日期大于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（找出一个稳定的股票，并不是一个绝对的数值，这个可以按照每个人的不同想法所改变）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市盈率小于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（巴菲特曾说过：他不会购入一支市盈率大于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的股票）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降权（最为重要的事情）</a:t>
            </a:r>
            <a:endParaRPr lang="en-US" altLang="zh-CN" b="1" i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我们要将所有的维度降低其数值不带有的权重，主要的降权手段是将它们套用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sigmoid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函数或是其他手段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81" y="4004071"/>
            <a:ext cx="6219579" cy="21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64" y="140124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两种预测方式：公式预测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640" y="1339403"/>
            <a:ext cx="5190186" cy="483756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、将股票预测结果分类，得出三种结果，涨跌平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、所以这</a:t>
            </a:r>
            <a:r>
              <a:rPr lang="zh-CN" altLang="en-US" dirty="0"/>
              <a:t>是一</a:t>
            </a:r>
            <a:r>
              <a:rPr lang="zh-CN" altLang="en-US" dirty="0" smtClean="0"/>
              <a:t>个二分类问题，结合以上论述可得右侧公式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smtClean="0"/>
              <a:t>、主要是通过随机，凑出一个可以运行的公式。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26" y="1704815"/>
            <a:ext cx="5951246" cy="1197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9152"/>
          <a:stretch/>
        </p:blipFill>
        <p:spPr>
          <a:xfrm>
            <a:off x="6456273" y="3321549"/>
            <a:ext cx="4346352" cy="24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815</Words>
  <Application>Microsoft Office PowerPoint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股票分析预测系统 设计与实现</vt:lpstr>
      <vt:lpstr>为什么要做？</vt:lpstr>
      <vt:lpstr>四大核心模块</vt:lpstr>
      <vt:lpstr>所用技术框架与其他</vt:lpstr>
      <vt:lpstr>核心问题</vt:lpstr>
      <vt:lpstr>核心理论与公式</vt:lpstr>
      <vt:lpstr>本次设计中选用的维度</vt:lpstr>
      <vt:lpstr>数据处理与筛选</vt:lpstr>
      <vt:lpstr>两种预测方式：公式预测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股票分析预测系统 设计与实现</dc:title>
  <dc:creator>徐 智杰</dc:creator>
  <cp:lastModifiedBy>徐 智杰</cp:lastModifiedBy>
  <cp:revision>63</cp:revision>
  <dcterms:created xsi:type="dcterms:W3CDTF">2018-06-10T23:22:16Z</dcterms:created>
  <dcterms:modified xsi:type="dcterms:W3CDTF">2018-06-11T10:19:58Z</dcterms:modified>
</cp:coreProperties>
</file>