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582" y="2161307"/>
            <a:ext cx="10384971" cy="1924607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股票分析预测系统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设计与实现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0555" y="4708565"/>
            <a:ext cx="272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指导老师：周平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20140711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姓名：徐智杰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2451" y="1162051"/>
            <a:ext cx="388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毕业设计答辩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7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为什么要做？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股民众多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，拥有极大的市场潜力，而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能够成为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盈利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手段已成为共识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更简单的来说就是寻找股票市场除人为因素外的规律，简而言之，类似于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找规律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使寻找规律更加简单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分析是否能用计算机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5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四大核心模块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爬虫模块（爬取真实股票数据）</a:t>
            </a:r>
            <a:endParaRPr lang="en-US" altLang="zh-CN" dirty="0" smtClean="0"/>
          </a:p>
          <a:p>
            <a:r>
              <a:rPr lang="zh-CN" altLang="en-US" dirty="0" smtClean="0"/>
              <a:t>数据处理模块（数据转化与筛选）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模块（）</a:t>
            </a:r>
            <a:endParaRPr lang="en-US" altLang="zh-CN" dirty="0" smtClean="0"/>
          </a:p>
          <a:p>
            <a:r>
              <a:rPr lang="zh-CN" altLang="en-US" dirty="0"/>
              <a:t>预测模块</a:t>
            </a:r>
          </a:p>
        </p:txBody>
      </p:sp>
    </p:spTree>
    <p:extLst>
      <p:ext uri="{BB962C8B-B14F-4D97-AF65-F5344CB8AC3E}">
        <p14:creationId xmlns:p14="http://schemas.microsoft.com/office/powerpoint/2010/main" val="367718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110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宋体</vt:lpstr>
      <vt:lpstr>Arial</vt:lpstr>
      <vt:lpstr>Calibri</vt:lpstr>
      <vt:lpstr>Calibri Light</vt:lpstr>
      <vt:lpstr>Office 主题</vt:lpstr>
      <vt:lpstr>股票分析预测系统 设计与实现</vt:lpstr>
      <vt:lpstr>为什么要做？</vt:lpstr>
      <vt:lpstr>四大核心模块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股票分析预测系统 设计与实现</dc:title>
  <dc:creator>徐 智杰</dc:creator>
  <cp:lastModifiedBy>徐 智杰</cp:lastModifiedBy>
  <cp:revision>8</cp:revision>
  <dcterms:created xsi:type="dcterms:W3CDTF">2018-06-10T23:22:16Z</dcterms:created>
  <dcterms:modified xsi:type="dcterms:W3CDTF">2018-06-11T00:08:19Z</dcterms:modified>
</cp:coreProperties>
</file>