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18-2C9D-4B24-AD32-A958855B9F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6018212" y="3582988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79812" y="2287588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1375" y="25225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51375" y="264477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51375" y="276542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51375" y="28876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51375" y="30083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651375" y="31305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51375" y="325120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651375" y="33734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51375" y="34940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51375" y="36147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6692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91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6755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7675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4674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1674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8674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6736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2657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57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38662" y="3038476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75362" y="37131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761412" y="4725988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price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82268" y="1752288"/>
            <a:ext cx="16542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018212" y="2744788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656012" y="2744788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018212" y="2820988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75" y="1119482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952962"/>
            <a:ext cx="8124509" cy="3323940"/>
            <a:chOff x="3579812" y="2287588"/>
            <a:chExt cx="5029200" cy="243840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18212" y="2744788"/>
              <a:ext cx="2438400" cy="1905000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56012" y="2744788"/>
              <a:ext cx="2344738" cy="1905000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12334" y="2744788"/>
              <a:ext cx="5878" cy="198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$300K</a:t>
                </a:r>
                <a:endParaRPr lang="en-US" sz="2400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95" t="-10667" r="-159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$120K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79344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$480K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871702" y="3071761"/>
            <a:ext cx="550477" cy="80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6701" y="2157818"/>
            <a:ext cx="341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Population Distribution</a:t>
            </a:r>
          </a:p>
          <a:p>
            <a:pPr algn="ctr"/>
            <a:r>
              <a:rPr lang="en-US" sz="2400" b="1" dirty="0" smtClean="0"/>
              <a:t>(house prices)</a:t>
            </a:r>
            <a:endParaRPr lang="en-US" sz="24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43811" y="4168952"/>
            <a:ext cx="172338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=$60K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4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2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75" y="1119482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007758"/>
            <a:ext cx="8124509" cy="4269145"/>
            <a:chOff x="3579812" y="1594198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18212" y="2744788"/>
              <a:ext cx="2438400" cy="1905000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56012" y="2744788"/>
              <a:ext cx="2344738" cy="1905000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12334" y="1594198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78410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$120K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79344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$480K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51025" y="530792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$336K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10978" y="5327670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$274K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70419" y="1894621"/>
            <a:ext cx="1074140" cy="18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93446" y="1420227"/>
            <a:ext cx="3110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</a:t>
            </a:r>
            <a:r>
              <a:rPr lang="en-US" sz="2400" b="1" dirty="0" smtClean="0"/>
              <a:t>(survey results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871702" y="3071761"/>
            <a:ext cx="550477" cy="80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6701" y="2157818"/>
            <a:ext cx="341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Population Distribution</a:t>
            </a:r>
          </a:p>
          <a:p>
            <a:pPr algn="ctr"/>
            <a:r>
              <a:rPr lang="en-US" sz="2400" b="1" dirty="0" smtClean="0"/>
              <a:t>(house prices)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endCxn id="5" idx="1"/>
          </p:cNvCxnSpPr>
          <p:nvPr/>
        </p:nvCxnSpPr>
        <p:spPr>
          <a:xfrm flipH="1">
            <a:off x="932864" y="5196361"/>
            <a:ext cx="2617129" cy="761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220178" y="5198533"/>
            <a:ext cx="2553293" cy="740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843811" y="4168952"/>
            <a:ext cx="172338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5"/>
          </p:cNvCxnSpPr>
          <p:nvPr/>
        </p:nvCxnSpPr>
        <p:spPr>
          <a:xfrm>
            <a:off x="4862524" y="4760195"/>
            <a:ext cx="90549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4816785" y="4740013"/>
                <a:ext cx="966666" cy="40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0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85" y="4740013"/>
                <a:ext cx="966666" cy="405817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$300K</a:t>
                </a:r>
                <a:endParaRPr lang="en-US" sz="24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95" t="-10667" r="-159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=$60K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4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26180" y="3142330"/>
                <a:ext cx="1884996" cy="8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25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$12K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80" y="3142330"/>
                <a:ext cx="1884996" cy="837793"/>
              </a:xfrm>
              <a:prstGeom prst="rect">
                <a:avLst/>
              </a:prstGeom>
              <a:blipFill rotWithShape="0">
                <a:blip r:embed="rId6"/>
                <a:stretch>
                  <a:fillRect t="-7246" r="-35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864610" y="1027289"/>
            <a:ext cx="2946367" cy="4238978"/>
          </a:xfrm>
          <a:custGeom>
            <a:avLst/>
            <a:gdLst>
              <a:gd name="connsiteX0" fmla="*/ 11289 w 2946400"/>
              <a:gd name="connsiteY0" fmla="*/ 4171244 h 4238978"/>
              <a:gd name="connsiteX1" fmla="*/ 186266 w 2946400"/>
              <a:gd name="connsiteY1" fmla="*/ 4064000 h 4238978"/>
              <a:gd name="connsiteX2" fmla="*/ 366889 w 2946400"/>
              <a:gd name="connsiteY2" fmla="*/ 3843867 h 4238978"/>
              <a:gd name="connsiteX3" fmla="*/ 1134533 w 2946400"/>
              <a:gd name="connsiteY3" fmla="*/ 95955 h 4238978"/>
              <a:gd name="connsiteX4" fmla="*/ 1236133 w 2946400"/>
              <a:gd name="connsiteY4" fmla="*/ 11289 h 4238978"/>
              <a:gd name="connsiteX5" fmla="*/ 1286933 w 2946400"/>
              <a:gd name="connsiteY5" fmla="*/ 0 h 4238978"/>
              <a:gd name="connsiteX6" fmla="*/ 1394178 w 2946400"/>
              <a:gd name="connsiteY6" fmla="*/ 242711 h 4238978"/>
              <a:gd name="connsiteX7" fmla="*/ 1715911 w 2946400"/>
              <a:gd name="connsiteY7" fmla="*/ 1947333 h 4238978"/>
              <a:gd name="connsiteX8" fmla="*/ 2105378 w 2946400"/>
              <a:gd name="connsiteY8" fmla="*/ 3674533 h 4238978"/>
              <a:gd name="connsiteX9" fmla="*/ 2342444 w 2946400"/>
              <a:gd name="connsiteY9" fmla="*/ 4064000 h 4238978"/>
              <a:gd name="connsiteX10" fmla="*/ 2596444 w 2946400"/>
              <a:gd name="connsiteY10" fmla="*/ 4171244 h 4238978"/>
              <a:gd name="connsiteX11" fmla="*/ 2946400 w 2946400"/>
              <a:gd name="connsiteY11" fmla="*/ 4238978 h 4238978"/>
              <a:gd name="connsiteX12" fmla="*/ 0 w 2946400"/>
              <a:gd name="connsiteY12" fmla="*/ 4238978 h 4238978"/>
              <a:gd name="connsiteX13" fmla="*/ 11289 w 2946400"/>
              <a:gd name="connsiteY13" fmla="*/ 4171244 h 423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6400" h="4238978">
                <a:moveTo>
                  <a:pt x="11289" y="4171244"/>
                </a:moveTo>
                <a:lnTo>
                  <a:pt x="186266" y="4064000"/>
                </a:lnTo>
                <a:lnTo>
                  <a:pt x="366889" y="3843867"/>
                </a:lnTo>
                <a:lnTo>
                  <a:pt x="1134533" y="95955"/>
                </a:lnTo>
                <a:lnTo>
                  <a:pt x="1236133" y="11289"/>
                </a:lnTo>
                <a:lnTo>
                  <a:pt x="1286933" y="0"/>
                </a:lnTo>
                <a:lnTo>
                  <a:pt x="1394178" y="242711"/>
                </a:lnTo>
                <a:lnTo>
                  <a:pt x="1715911" y="1947333"/>
                </a:lnTo>
                <a:lnTo>
                  <a:pt x="2105378" y="3674533"/>
                </a:lnTo>
                <a:lnTo>
                  <a:pt x="2342444" y="4064000"/>
                </a:lnTo>
                <a:lnTo>
                  <a:pt x="2596444" y="4171244"/>
                </a:lnTo>
                <a:lnTo>
                  <a:pt x="2946400" y="4238978"/>
                </a:lnTo>
                <a:lnTo>
                  <a:pt x="0" y="4238978"/>
                </a:lnTo>
                <a:lnTo>
                  <a:pt x="11289" y="417124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213605" y="5047352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price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814" y="1124530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4153" y="1052249"/>
            <a:ext cx="8124509" cy="4269145"/>
            <a:chOff x="3579812" y="1611251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02918" y="1611251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28707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75626" y="5300708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$305K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3808" y="530003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</a:t>
            </a:r>
            <a:r>
              <a:rPr lang="en-US" sz="2400" b="1" dirty="0" smtClean="0"/>
              <a:t>980K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03244" y="2201333"/>
            <a:ext cx="480749" cy="3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3119" y="1103557"/>
            <a:ext cx="23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(Survey Results)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944153" y="5249041"/>
            <a:ext cx="2318289" cy="221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51153" y="5196360"/>
            <a:ext cx="2588725" cy="485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275096" y="3783331"/>
            <a:ext cx="1345303" cy="4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06428" y="3387425"/>
            <a:ext cx="197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95% of surveys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12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Bilgin, Enes</dc:creator>
  <cp:lastModifiedBy>Bilgin, Enes</cp:lastModifiedBy>
  <cp:revision>16</cp:revision>
  <dcterms:created xsi:type="dcterms:W3CDTF">2017-01-23T06:25:19Z</dcterms:created>
  <dcterms:modified xsi:type="dcterms:W3CDTF">2017-01-24T04:54:31Z</dcterms:modified>
</cp:coreProperties>
</file>