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4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6018212" y="3582988"/>
            <a:ext cx="76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579812" y="2287588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1375" y="25225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51375" y="2644776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51375" y="2765426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651375" y="28876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651375" y="30083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651375" y="313055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651375" y="325120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651375" y="33734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51375" y="34940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651375" y="36147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669212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9175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067550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767512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467475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167437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867400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567362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265737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965700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538662" y="3038476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075362" y="371316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761412" y="4725988"/>
            <a:ext cx="91852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price</a:t>
            </a:r>
            <a:endParaRPr lang="en-US" altLang="en-US" sz="2400" b="1" dirty="0">
              <a:solidFill>
                <a:srgbClr val="339933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82268" y="1752288"/>
            <a:ext cx="16542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solidFill>
                <a:srgbClr val="339933"/>
              </a:solidFill>
              <a:latin typeface="Arial" panose="020B0604020202020204" pitchFamily="34" charset="0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6018212" y="2744788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656012" y="2744788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6018212" y="2820988"/>
            <a:ext cx="0" cy="1905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213605" y="5047352"/>
            <a:ext cx="91852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price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8814" y="1124530"/>
            <a:ext cx="165429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Relative </a:t>
            </a:r>
          </a:p>
          <a:p>
            <a:r>
              <a:rPr lang="en-US" altLang="en-US" sz="2400" b="1" dirty="0" smtClean="0"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864" y="1007758"/>
            <a:ext cx="8124509" cy="4269145"/>
            <a:chOff x="3579812" y="1594198"/>
            <a:chExt cx="5029200" cy="313179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579812" y="2287588"/>
              <a:ext cx="5029200" cy="2438400"/>
            </a:xfrm>
            <a:custGeom>
              <a:avLst/>
              <a:gdLst>
                <a:gd name="T0" fmla="*/ 0 w 1893"/>
                <a:gd name="T1" fmla="*/ 0 h 765"/>
                <a:gd name="T2" fmla="*/ 0 w 1893"/>
                <a:gd name="T3" fmla="*/ 764 h 765"/>
                <a:gd name="T4" fmla="*/ 1892 w 1893"/>
                <a:gd name="T5" fmla="*/ 76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3" h="765">
                  <a:moveTo>
                    <a:pt x="0" y="0"/>
                  </a:moveTo>
                  <a:lnTo>
                    <a:pt x="0" y="764"/>
                  </a:lnTo>
                  <a:lnTo>
                    <a:pt x="1892" y="7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651375" y="25225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1375" y="264477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51375" y="276542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651375" y="288766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51375" y="300831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651375" y="313055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1375" y="325120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51375" y="33734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51375" y="349408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651375" y="36147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6692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3691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06755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67675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4674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1674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8674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6736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2657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57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538662" y="3038476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075362" y="3713163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018212" y="2744788"/>
              <a:ext cx="2438400" cy="1905000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56012" y="2744788"/>
              <a:ext cx="2344738" cy="1905000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12334" y="1594198"/>
              <a:ext cx="5878" cy="313179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78410" y="1007757"/>
            <a:ext cx="2610510" cy="4188604"/>
            <a:chOff x="1208363" y="2728601"/>
            <a:chExt cx="7755213" cy="2596828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024420" y="2728601"/>
              <a:ext cx="3939156" cy="2596828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208363" y="2728601"/>
              <a:ext cx="3787848" cy="2596828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425329" y="5300708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$300K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76507" y="5287002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$120K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79344" y="5299589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$480K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49905" y="5300037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$336K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137901" y="5299589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$274K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35" idx="12"/>
          </p:cNvCxnSpPr>
          <p:nvPr/>
        </p:nvCxnSpPr>
        <p:spPr>
          <a:xfrm flipV="1">
            <a:off x="5071924" y="1241659"/>
            <a:ext cx="751360" cy="2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23352" y="810347"/>
            <a:ext cx="23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Sampling Distribution (Survey Results)</a:t>
            </a:r>
            <a:endParaRPr lang="en-US" sz="24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868879" y="3007512"/>
            <a:ext cx="751360" cy="24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20307" y="2576200"/>
            <a:ext cx="228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House Price Distribution</a:t>
            </a:r>
            <a:endParaRPr lang="en-US" sz="2400" b="1" dirty="0"/>
          </a:p>
        </p:txBody>
      </p:sp>
      <p:cxnSp>
        <p:nvCxnSpPr>
          <p:cNvPr id="47" name="Straight Connector 46"/>
          <p:cNvCxnSpPr>
            <a:endCxn id="5" idx="1"/>
          </p:cNvCxnSpPr>
          <p:nvPr/>
        </p:nvCxnSpPr>
        <p:spPr>
          <a:xfrm flipH="1">
            <a:off x="932864" y="5196361"/>
            <a:ext cx="2617129" cy="7619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220178" y="5198533"/>
            <a:ext cx="2553293" cy="740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213605" y="5047352"/>
            <a:ext cx="91852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price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8814" y="1124530"/>
            <a:ext cx="165429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Relative </a:t>
            </a:r>
          </a:p>
          <a:p>
            <a:r>
              <a:rPr lang="en-US" altLang="en-US" sz="2400" b="1" dirty="0" smtClean="0"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864" y="1031003"/>
            <a:ext cx="8124509" cy="4269145"/>
            <a:chOff x="3579812" y="1611251"/>
            <a:chExt cx="5029200" cy="313179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579812" y="2287588"/>
              <a:ext cx="5029200" cy="2438400"/>
            </a:xfrm>
            <a:custGeom>
              <a:avLst/>
              <a:gdLst>
                <a:gd name="T0" fmla="*/ 0 w 1893"/>
                <a:gd name="T1" fmla="*/ 0 h 765"/>
                <a:gd name="T2" fmla="*/ 0 w 1893"/>
                <a:gd name="T3" fmla="*/ 764 h 765"/>
                <a:gd name="T4" fmla="*/ 1892 w 1893"/>
                <a:gd name="T5" fmla="*/ 76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3" h="765">
                  <a:moveTo>
                    <a:pt x="0" y="0"/>
                  </a:moveTo>
                  <a:lnTo>
                    <a:pt x="0" y="764"/>
                  </a:lnTo>
                  <a:lnTo>
                    <a:pt x="1892" y="7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651375" y="25225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1375" y="264477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51375" y="276542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651375" y="288766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51375" y="300831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651375" y="313055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1375" y="325120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51375" y="33734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51375" y="349408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651375" y="36147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6692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3691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06755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67675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4674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1674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8674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6736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2657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57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538662" y="3038476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075362" y="3713163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7402918" y="1611251"/>
              <a:ext cx="5878" cy="313179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28707" y="1007757"/>
            <a:ext cx="2610510" cy="4188604"/>
            <a:chOff x="1208363" y="2728601"/>
            <a:chExt cx="7755213" cy="2596828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024420" y="2728601"/>
              <a:ext cx="3939156" cy="2596828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208363" y="2728601"/>
              <a:ext cx="3787848" cy="2596828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75626" y="5300708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$1M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76507" y="5287002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$305K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900202" y="5300037"/>
            <a:ext cx="131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$1080K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597597" y="5299589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$920K</a:t>
            </a:r>
            <a:endParaRPr lang="en-US" sz="24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03244" y="2201333"/>
            <a:ext cx="480749" cy="3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83119" y="1103557"/>
            <a:ext cx="23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Sampling Distribution (Survey Results)</a:t>
            </a:r>
            <a:endParaRPr lang="en-US" sz="2400" b="1" dirty="0"/>
          </a:p>
        </p:txBody>
      </p:sp>
      <p:cxnSp>
        <p:nvCxnSpPr>
          <p:cNvPr id="47" name="Straight Connector 46"/>
          <p:cNvCxnSpPr>
            <a:endCxn id="5" idx="1"/>
          </p:cNvCxnSpPr>
          <p:nvPr/>
        </p:nvCxnSpPr>
        <p:spPr>
          <a:xfrm flipH="1">
            <a:off x="932864" y="5250371"/>
            <a:ext cx="2318289" cy="221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251153" y="5196360"/>
            <a:ext cx="2588725" cy="485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2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Bilgin, Enes</dc:creator>
  <cp:lastModifiedBy>Bilgin, Enes</cp:lastModifiedBy>
  <cp:revision>6</cp:revision>
  <dcterms:created xsi:type="dcterms:W3CDTF">2017-01-23T06:25:19Z</dcterms:created>
  <dcterms:modified xsi:type="dcterms:W3CDTF">2017-01-23T06:59:08Z</dcterms:modified>
</cp:coreProperties>
</file>