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8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26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05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5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60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6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5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95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9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03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2D74D7B-7632-453D-868D-F114A18385C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3184C52-AA79-4E7F-881E-72985F8A0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4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BCD5-7D74-E2A3-286E-DDD87CDEC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792" y="522962"/>
            <a:ext cx="10380946" cy="2387600"/>
          </a:xfrm>
        </p:spPr>
        <p:txBody>
          <a:bodyPr/>
          <a:lstStyle/>
          <a:p>
            <a:r>
              <a:rPr lang="en-GB" dirty="0"/>
              <a:t>Automated Bug 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FD35-EB28-DAC7-F698-F25988A1C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5331"/>
            <a:ext cx="9144000" cy="1655762"/>
          </a:xfrm>
        </p:spPr>
        <p:txBody>
          <a:bodyPr/>
          <a:lstStyle/>
          <a:p>
            <a:pPr algn="l"/>
            <a:r>
              <a:rPr lang="en-GB" dirty="0" err="1"/>
              <a:t>Pod</a:t>
            </a:r>
            <a:r>
              <a:rPr lang="en-GB" i="1" dirty="0" err="1"/>
              <a:t>goreanu</a:t>
            </a:r>
            <a:r>
              <a:rPr lang="en-GB" i="1" dirty="0"/>
              <a:t> </a:t>
            </a:r>
            <a:r>
              <a:rPr lang="en-GB" i="1" dirty="0" err="1"/>
              <a:t>Vasilică</a:t>
            </a:r>
            <a:r>
              <a:rPr lang="en-GB" i="1" dirty="0"/>
              <a:t>-Marian</a:t>
            </a:r>
          </a:p>
          <a:p>
            <a:pPr algn="l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1643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C150-4615-3501-ADFD-7FA5492E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to be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63FC-F448-7733-F7F4-731DC843A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873640"/>
            <a:ext cx="11135637" cy="3984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Problem</a:t>
            </a:r>
          </a:p>
          <a:p>
            <a:pPr marL="0" indent="0">
              <a:buNone/>
            </a:pPr>
            <a:r>
              <a:rPr lang="en-GB" dirty="0"/>
              <a:t>	Software development projects often face bugs, manual bug tracking is time consuming and can be inefficient, some bugs may go unnoticed.</a:t>
            </a:r>
          </a:p>
          <a:p>
            <a:pPr marL="0" indent="0">
              <a:buNone/>
            </a:pPr>
            <a:r>
              <a:rPr lang="en-GB" b="1" dirty="0"/>
              <a:t>Why It Is Important?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dirty="0"/>
              <a:t>Without proper bug tracking Developers will spend more time managing problems than fixing them.</a:t>
            </a:r>
          </a:p>
          <a:p>
            <a:pPr marL="0" indent="0">
              <a:buNone/>
            </a:pPr>
            <a:r>
              <a:rPr lang="en-GB" b="1" dirty="0"/>
              <a:t>Who Will Benefit?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i="1" dirty="0"/>
              <a:t>Development Teams</a:t>
            </a:r>
            <a:r>
              <a:rPr lang="en-GB" dirty="0"/>
              <a:t>: Streamline the process of reporting, assigning, and resolving bugs.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Project Managers</a:t>
            </a:r>
            <a:r>
              <a:rPr lang="en-GB" dirty="0"/>
              <a:t>: Gain better insights into the project’s bug status and progress.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Organizations</a:t>
            </a:r>
            <a:r>
              <a:rPr lang="en-GB" dirty="0"/>
              <a:t>: Enhance software quality and reduce costs by preventing bugs from being overlooked.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86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549A-BA4B-F7D1-D2E0-D700F11F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Project 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F7F9-9F7F-3E99-8306-F650180D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3221489"/>
            <a:ext cx="6237963" cy="3636511"/>
          </a:xfrm>
        </p:spPr>
        <p:txBody>
          <a:bodyPr/>
          <a:lstStyle/>
          <a:p>
            <a:r>
              <a:rPr lang="en-GB" dirty="0"/>
              <a:t>The main aim is to develop an automated, user-friendly bug tracking system that highlights the process of bug reporting, tracking and solving.</a:t>
            </a:r>
          </a:p>
          <a:p>
            <a:r>
              <a:rPr lang="en-GB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and user-friendly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Automate bug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05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CDA8-3D24-9CCD-6D36-1C8D4DE9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Indicative Resources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545C-7C4B-AAEB-8799-6EEA4504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Resources</a:t>
            </a:r>
          </a:p>
          <a:p>
            <a:pPr marL="457200" lvl="1" indent="0">
              <a:buNone/>
            </a:pPr>
            <a:r>
              <a:rPr lang="en-GB" dirty="0"/>
              <a:t>Python (Main and only programming language)</a:t>
            </a:r>
          </a:p>
          <a:p>
            <a:pPr marL="457200" lvl="1" indent="0">
              <a:buNone/>
            </a:pPr>
            <a:r>
              <a:rPr lang="en-GB" dirty="0"/>
              <a:t>Django (Web framework for backend)</a:t>
            </a:r>
          </a:p>
          <a:p>
            <a:pPr marL="457200" lvl="1" indent="0">
              <a:buNone/>
            </a:pPr>
            <a:r>
              <a:rPr lang="en-GB" dirty="0"/>
              <a:t>PostgreSQL (Database for bug storage)</a:t>
            </a:r>
          </a:p>
          <a:p>
            <a:r>
              <a:rPr lang="en-GB" dirty="0"/>
              <a:t>Collaboration &amp; Version Contort</a:t>
            </a:r>
          </a:p>
          <a:p>
            <a:pPr marL="0" indent="0">
              <a:buNone/>
            </a:pPr>
            <a:r>
              <a:rPr lang="en-GB" dirty="0"/>
              <a:t>	GitHub (Source code management and collaboration)</a:t>
            </a:r>
          </a:p>
          <a:p>
            <a:r>
              <a:rPr lang="en-GB" dirty="0"/>
              <a:t>Testing Tools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Pytest</a:t>
            </a:r>
            <a:r>
              <a:rPr lang="en-GB" dirty="0"/>
              <a:t> </a:t>
            </a:r>
          </a:p>
          <a:p>
            <a:r>
              <a:rPr lang="en-GB" dirty="0"/>
              <a:t>Others</a:t>
            </a:r>
          </a:p>
          <a:p>
            <a:pPr marL="0" indent="0">
              <a:buNone/>
            </a:pPr>
            <a:r>
              <a:rPr lang="en-GB" dirty="0"/>
              <a:t>	Local/Cloud Hosting</a:t>
            </a:r>
          </a:p>
          <a:p>
            <a:pPr marL="0" indent="0">
              <a:buNone/>
            </a:pPr>
            <a:r>
              <a:rPr lang="en-GB" dirty="0"/>
              <a:t>	Email service</a:t>
            </a:r>
          </a:p>
          <a:p>
            <a:r>
              <a:rPr lang="en-GB" dirty="0"/>
              <a:t>Technologies</a:t>
            </a:r>
          </a:p>
          <a:p>
            <a:pPr marL="0" indent="0">
              <a:buNone/>
            </a:pPr>
            <a:r>
              <a:rPr lang="en-GB" dirty="0"/>
              <a:t>	Frontend: Bootstrap, HTML, CSS</a:t>
            </a:r>
          </a:p>
          <a:p>
            <a:pPr marL="0" indent="0">
              <a:buNone/>
            </a:pPr>
            <a:r>
              <a:rPr lang="en-GB" dirty="0"/>
              <a:t>	Backend: Python, </a:t>
            </a:r>
            <a:r>
              <a:rPr lang="en-GB" dirty="0" err="1"/>
              <a:t>Djago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Database: </a:t>
            </a:r>
            <a:r>
              <a:rPr lang="en-GB" dirty="0" err="1"/>
              <a:t>SQLAlchemy</a:t>
            </a:r>
            <a:r>
              <a:rPr lang="en-GB" dirty="0"/>
              <a:t> (Flask) or Django ORM</a:t>
            </a:r>
          </a:p>
          <a:p>
            <a:pPr marL="0" indent="0">
              <a:buNone/>
            </a:pPr>
            <a:r>
              <a:rPr lang="en-GB" dirty="0"/>
              <a:t>	Version Control: GitHub</a:t>
            </a:r>
          </a:p>
        </p:txBody>
      </p:sp>
    </p:spTree>
    <p:extLst>
      <p:ext uri="{BB962C8B-B14F-4D97-AF65-F5344CB8AC3E}">
        <p14:creationId xmlns:p14="http://schemas.microsoft.com/office/powerpoint/2010/main" val="343157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18B6-A810-F973-7845-EF29375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Timeline and Key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2B89-50AA-7C40-0949-53510E9D0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3221489"/>
            <a:ext cx="5572011" cy="3636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Timeline</a:t>
            </a:r>
          </a:p>
          <a:p>
            <a:r>
              <a:rPr lang="en-GB" dirty="0"/>
              <a:t>Week 1-2: Resource gathering &amp; Initial Desing</a:t>
            </a:r>
          </a:p>
          <a:p>
            <a:r>
              <a:rPr lang="en-GB" dirty="0"/>
              <a:t>Week 3-4: Setup Development Environment</a:t>
            </a:r>
          </a:p>
          <a:p>
            <a:r>
              <a:rPr lang="en-GB" dirty="0"/>
              <a:t>Week 5-6: Implement Core Features</a:t>
            </a:r>
          </a:p>
          <a:p>
            <a:r>
              <a:rPr lang="en-GB" dirty="0"/>
              <a:t>Week 7-8: Implement Advance Features</a:t>
            </a:r>
          </a:p>
          <a:p>
            <a:r>
              <a:rPr lang="en-GB" dirty="0"/>
              <a:t>Week 9-10: Testing &amp; Debugging</a:t>
            </a:r>
          </a:p>
          <a:p>
            <a:r>
              <a:rPr lang="en-GB" dirty="0"/>
              <a:t>Week 11: Release and Documentation</a:t>
            </a:r>
          </a:p>
          <a:p>
            <a:r>
              <a:rPr lang="en-GB" dirty="0"/>
              <a:t>Week 12: Final review and Presentation</a:t>
            </a:r>
          </a:p>
          <a:p>
            <a:r>
              <a:rPr lang="en-GB" dirty="0"/>
              <a:t>Week 13: Profit?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561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42</TotalTime>
  <Words>286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Automated Bug Tracking System</vt:lpstr>
      <vt:lpstr>Problem to be Addressed</vt:lpstr>
      <vt:lpstr>The Project Aims and Objectives</vt:lpstr>
      <vt:lpstr>Indicative Resources and Technologies</vt:lpstr>
      <vt:lpstr>Project Timeline and Key 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Woo Back</dc:creator>
  <cp:lastModifiedBy>Woo Back</cp:lastModifiedBy>
  <cp:revision>2</cp:revision>
  <dcterms:created xsi:type="dcterms:W3CDTF">2024-10-24T14:22:22Z</dcterms:created>
  <dcterms:modified xsi:type="dcterms:W3CDTF">2024-10-24T15:04:33Z</dcterms:modified>
</cp:coreProperties>
</file>