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95" autoAdjust="0"/>
  </p:normalViewPr>
  <p:slideViewPr>
    <p:cSldViewPr snapToGrid="0">
      <p:cViewPr>
        <p:scale>
          <a:sx n="75" d="100"/>
          <a:sy n="75" d="100"/>
        </p:scale>
        <p:origin x="9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B8D7C-2043-4BEC-A5F1-79D53833BDA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C67C2-0D48-42F1-A4EA-C8D1A1BA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C67C2-0D48-42F1-A4EA-C8D1A1BAA7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1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1F9C-0223-8F13-F8DA-986E7F3B7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C2C43-84D3-7C33-8A05-8498A61C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F820-A3EF-2B01-77BB-898DD7FA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B89-A8DC-4DBB-9E7C-4C2A396E3F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DA85-B3C5-C91B-5B6F-EB6B5B1B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34210-5794-8588-C25F-45ED8175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309-7A03-4A7D-9ED3-56399406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FEFB-CF11-4CDE-9485-B03BD705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492D1-52BF-C24E-01F7-10D9437F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957D8-97BF-7075-CA64-B2A64973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B89-A8DC-4DBB-9E7C-4C2A396E3F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1AFBB-1D6E-BD34-8DA5-31657E3D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ACC1-F1F6-3FB4-5860-7700D263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309-7A03-4A7D-9ED3-56399406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0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295DD-B61D-E226-7FE8-510F1C804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28F18-4A0C-B97A-6373-32DBCE4AD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B3DBE-211E-2DF7-FF91-7C5F8AC2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B89-A8DC-4DBB-9E7C-4C2A396E3F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3061-6AC2-1BD6-BC00-29D893D4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FE810-B5EB-2F09-325C-A174A125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309-7A03-4A7D-9ED3-56399406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E1DD-7971-639B-8FFA-BDC21C31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9A50-FF4D-3A7A-765F-530C3F9D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5BE1-16AB-583F-336F-59AA1E2B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B89-A8DC-4DBB-9E7C-4C2A396E3F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F491-9B73-CA64-D1C0-5FD0CFA2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42E5-BFDA-15B7-7715-04A111C5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309-7A03-4A7D-9ED3-56399406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9F9F-DA7F-503B-1585-3EBD1B6A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43DD7-A7D9-6D1C-0768-EE3B78E1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C04B1-F0D7-8AB3-EC02-F83CF865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B89-A8DC-4DBB-9E7C-4C2A396E3F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4C5D-B010-A6E9-8A90-17204A53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E4A2-B125-0835-6E2F-834220A7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309-7A03-4A7D-9ED3-56399406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76FF-DBB8-2688-1A74-B500F05F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C8DC-24FE-0B29-06BD-5810CCDAA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69E6F-4C75-BA27-CF52-15C0627EF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58C88-FD03-51C3-AC88-5563E699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B89-A8DC-4DBB-9E7C-4C2A396E3F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3862-EA2E-160D-D023-92AF3E85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939FD-7804-C457-3D3E-F4590205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309-7A03-4A7D-9ED3-56399406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0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5131-EDE6-AF0C-2CF7-6B577F73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8D820-6756-E3EE-7F23-416886C8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96F68-FF39-53E9-6D2E-D83F3B1E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13E8B-79F0-AEBE-4674-48342EC6B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B45EB-3F94-A42D-049A-25F41E895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595C7-A7E8-F09B-89D4-25947457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B89-A8DC-4DBB-9E7C-4C2A396E3F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C5B0F-1FE6-4BA2-7EA7-5C705805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E1B7B-0B08-F6A8-B9F7-3F345269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309-7A03-4A7D-9ED3-56399406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0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69FE-EEF2-235E-70E6-B509EE5A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BC359-4A5F-789F-7454-5F39FAC1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B89-A8DC-4DBB-9E7C-4C2A396E3F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EB973-EEE5-609B-DF72-5EB7723D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3C821-D4F2-AE2C-7E57-309F8D3E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309-7A03-4A7D-9ED3-56399406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B8A9C-D3C0-E2AB-B804-2F9CD557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B89-A8DC-4DBB-9E7C-4C2A396E3F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80879-DD76-3223-292D-26D2ACAF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C81EA-B598-BBAF-33A2-9218CBD6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309-7A03-4A7D-9ED3-56399406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794F-4631-50F1-9BDB-15A3A6D0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B6FE-0792-01B5-F83B-6FC80A72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C1692-B530-2EC7-AFF7-A3B717D59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DC534-C76F-CFCC-1BA0-570F8037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B89-A8DC-4DBB-9E7C-4C2A396E3F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FD1F1-356B-653F-5F86-17EFE226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8D14B-4E35-C211-867C-B22BD5B0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309-7A03-4A7D-9ED3-56399406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1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4AC8-E67A-8046-E910-799683E7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97D98-723E-FFC2-21C0-ED5A8A91F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CEEA5-B334-17D5-EA32-EAF20287A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CAE3A-7F13-CC99-64DC-E221BDA5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B89-A8DC-4DBB-9E7C-4C2A396E3F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96D12-CB29-C73B-FD56-79CD8648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A3656-2F20-7F57-F2BA-CDAECDA8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8309-7A03-4A7D-9ED3-56399406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0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FDA96-4B16-CF47-37D1-76FEA760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AFEB1-8EE0-A658-D45A-7D30F895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4ADB-1982-8DD8-F04A-A717E5A1D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6ABB89-A8DC-4DBB-9E7C-4C2A396E3F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3D2D9-774B-87DD-CFC2-A76FD0930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C467-30AB-1238-C4D5-409BD2E3A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F88309-7A03-4A7D-9ED3-56399406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1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9E241-2070-3B11-830E-0C6BB8139FDF}"/>
              </a:ext>
            </a:extLst>
          </p:cNvPr>
          <p:cNvSpPr/>
          <p:nvPr/>
        </p:nvSpPr>
        <p:spPr>
          <a:xfrm>
            <a:off x="36868" y="1750139"/>
            <a:ext cx="2300749" cy="1582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PC</a:t>
            </a:r>
          </a:p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EFCE3-E556-45C8-6C0B-FE33F3F933CE}"/>
              </a:ext>
            </a:extLst>
          </p:cNvPr>
          <p:cNvSpPr/>
          <p:nvPr/>
        </p:nvSpPr>
        <p:spPr>
          <a:xfrm>
            <a:off x="2900570" y="1277883"/>
            <a:ext cx="2654606" cy="25440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CONTROL</a:t>
            </a:r>
          </a:p>
          <a:p>
            <a:pPr algn="ctr"/>
            <a:r>
              <a:rPr lang="en-US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        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2B9D5-C8A1-5C0D-AE5A-0F9A051BD96E}"/>
              </a:ext>
            </a:extLst>
          </p:cNvPr>
          <p:cNvSpPr/>
          <p:nvPr/>
        </p:nvSpPr>
        <p:spPr>
          <a:xfrm>
            <a:off x="9536808" y="522818"/>
            <a:ext cx="1838632" cy="74602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0AECF-906F-9152-D1EF-D2F63BEB95AB}"/>
              </a:ext>
            </a:extLst>
          </p:cNvPr>
          <p:cNvSpPr/>
          <p:nvPr/>
        </p:nvSpPr>
        <p:spPr>
          <a:xfrm>
            <a:off x="9665872" y="4737858"/>
            <a:ext cx="1664230" cy="11328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BC75AD-D50D-A8AA-D689-8245949EE203}"/>
              </a:ext>
            </a:extLst>
          </p:cNvPr>
          <p:cNvSpPr/>
          <p:nvPr/>
        </p:nvSpPr>
        <p:spPr>
          <a:xfrm>
            <a:off x="356544" y="4328910"/>
            <a:ext cx="1384940" cy="9727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 MOTOR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D51D8-3D3A-CB02-BD13-ED4D83BBFF85}"/>
              </a:ext>
            </a:extLst>
          </p:cNvPr>
          <p:cNvSpPr/>
          <p:nvPr/>
        </p:nvSpPr>
        <p:spPr>
          <a:xfrm>
            <a:off x="2888220" y="2130835"/>
            <a:ext cx="703007" cy="9783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279D42-20D1-0EAC-EAD6-588F2A21DDFE}"/>
              </a:ext>
            </a:extLst>
          </p:cNvPr>
          <p:cNvSpPr/>
          <p:nvPr/>
        </p:nvSpPr>
        <p:spPr>
          <a:xfrm>
            <a:off x="3431408" y="1277883"/>
            <a:ext cx="2123768" cy="648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4687A9-3147-FD75-5E4A-53C361F07122}"/>
              </a:ext>
            </a:extLst>
          </p:cNvPr>
          <p:cNvCxnSpPr>
            <a:cxnSpLocks/>
          </p:cNvCxnSpPr>
          <p:nvPr/>
        </p:nvCxnSpPr>
        <p:spPr>
          <a:xfrm flipH="1">
            <a:off x="2337617" y="2993922"/>
            <a:ext cx="5506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7B34AD-0183-298C-1DF0-D209FFF70B4D}"/>
              </a:ext>
            </a:extLst>
          </p:cNvPr>
          <p:cNvCxnSpPr>
            <a:cxnSpLocks/>
          </p:cNvCxnSpPr>
          <p:nvPr/>
        </p:nvCxnSpPr>
        <p:spPr>
          <a:xfrm>
            <a:off x="2337617" y="2148348"/>
            <a:ext cx="5506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67CCD-4A84-D251-E202-B3DBBFA46934}"/>
              </a:ext>
            </a:extLst>
          </p:cNvPr>
          <p:cNvSpPr/>
          <p:nvPr/>
        </p:nvSpPr>
        <p:spPr>
          <a:xfrm>
            <a:off x="3431408" y="3190565"/>
            <a:ext cx="2123768" cy="6489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1E09714-3532-EC1D-52C9-6E5222EA18F1}"/>
              </a:ext>
            </a:extLst>
          </p:cNvPr>
          <p:cNvCxnSpPr>
            <a:cxnSpLocks/>
            <a:stCxn id="11" idx="0"/>
            <a:endCxn id="6" idx="0"/>
          </p:cNvCxnSpPr>
          <p:nvPr/>
        </p:nvCxnSpPr>
        <p:spPr>
          <a:xfrm rot="5400000" flipH="1" flipV="1">
            <a:off x="7097176" y="-2081065"/>
            <a:ext cx="755065" cy="5962832"/>
          </a:xfrm>
          <a:prstGeom prst="bentConnector3">
            <a:avLst>
              <a:gd name="adj1" fmla="val 130276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72AF13-7953-C9BF-E32B-74A182BBB61E}"/>
              </a:ext>
            </a:extLst>
          </p:cNvPr>
          <p:cNvSpPr txBox="1"/>
          <p:nvPr/>
        </p:nvSpPr>
        <p:spPr>
          <a:xfrm>
            <a:off x="5449434" y="271565"/>
            <a:ext cx="10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,V ,W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91E8BBC-871A-07B1-A5F7-191FB593A9C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555176" y="895830"/>
            <a:ext cx="3940838" cy="70651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873B92-59B3-5ED0-7CBC-3A6ABC1AB337}"/>
              </a:ext>
            </a:extLst>
          </p:cNvPr>
          <p:cNvSpPr txBox="1"/>
          <p:nvPr/>
        </p:nvSpPr>
        <p:spPr>
          <a:xfrm>
            <a:off x="5992439" y="987329"/>
            <a:ext cx="11554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Direction </a:t>
            </a:r>
          </a:p>
          <a:p>
            <a:pPr algn="ctr"/>
            <a:r>
              <a:rPr lang="en-US" dirty="0"/>
              <a:t>speed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E1A0D8-C926-C9E3-411C-80987D2E6406}"/>
              </a:ext>
            </a:extLst>
          </p:cNvPr>
          <p:cNvSpPr/>
          <p:nvPr/>
        </p:nvSpPr>
        <p:spPr>
          <a:xfrm>
            <a:off x="4343519" y="4737858"/>
            <a:ext cx="1664230" cy="11328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VARIAC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89B4DB3-594A-112B-502C-6BCF83CCCD3A}"/>
              </a:ext>
            </a:extLst>
          </p:cNvPr>
          <p:cNvCxnSpPr>
            <a:cxnSpLocks/>
          </p:cNvCxnSpPr>
          <p:nvPr/>
        </p:nvCxnSpPr>
        <p:spPr>
          <a:xfrm flipV="1">
            <a:off x="6007749" y="4908162"/>
            <a:ext cx="972738" cy="4683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35FFD32-3E6D-A2A2-141E-5266FF85B4E5}"/>
              </a:ext>
            </a:extLst>
          </p:cNvPr>
          <p:cNvCxnSpPr>
            <a:cxnSpLocks/>
          </p:cNvCxnSpPr>
          <p:nvPr/>
        </p:nvCxnSpPr>
        <p:spPr>
          <a:xfrm flipV="1">
            <a:off x="6007749" y="5507602"/>
            <a:ext cx="946841" cy="4683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CA36522-85A4-8F66-48C5-6197C8BBF542}"/>
              </a:ext>
            </a:extLst>
          </p:cNvPr>
          <p:cNvSpPr/>
          <p:nvPr/>
        </p:nvSpPr>
        <p:spPr>
          <a:xfrm>
            <a:off x="6996626" y="4720345"/>
            <a:ext cx="1664230" cy="11328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meter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3FDD944-B153-0E1B-3311-0BCF10F1A6AB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rot="5400000" flipH="1" flipV="1">
            <a:off x="2526446" y="2362064"/>
            <a:ext cx="489415" cy="344427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AA2185B-9467-CF50-B23A-0A867077C030}"/>
              </a:ext>
            </a:extLst>
          </p:cNvPr>
          <p:cNvCxnSpPr>
            <a:cxnSpLocks/>
            <a:stCxn id="37" idx="0"/>
            <a:endCxn id="14" idx="3"/>
          </p:cNvCxnSpPr>
          <p:nvPr/>
        </p:nvCxnSpPr>
        <p:spPr>
          <a:xfrm rot="16200000" flipV="1">
            <a:off x="6089302" y="2980905"/>
            <a:ext cx="1205315" cy="227356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90DEA7B-4B25-9411-D1C2-FAE1D754D92A}"/>
              </a:ext>
            </a:extLst>
          </p:cNvPr>
          <p:cNvCxnSpPr>
            <a:cxnSpLocks/>
          </p:cNvCxnSpPr>
          <p:nvPr/>
        </p:nvCxnSpPr>
        <p:spPr>
          <a:xfrm flipV="1">
            <a:off x="6015818" y="4890726"/>
            <a:ext cx="972738" cy="4683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EDC0769-8DFF-6120-EB68-9297E653C4D7}"/>
              </a:ext>
            </a:extLst>
          </p:cNvPr>
          <p:cNvCxnSpPr>
            <a:cxnSpLocks/>
          </p:cNvCxnSpPr>
          <p:nvPr/>
        </p:nvCxnSpPr>
        <p:spPr>
          <a:xfrm flipV="1">
            <a:off x="6015818" y="5490166"/>
            <a:ext cx="946841" cy="4683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6754B31-FBE9-0A7F-87CA-D81D625E370A}"/>
              </a:ext>
            </a:extLst>
          </p:cNvPr>
          <p:cNvCxnSpPr>
            <a:cxnSpLocks/>
          </p:cNvCxnSpPr>
          <p:nvPr/>
        </p:nvCxnSpPr>
        <p:spPr>
          <a:xfrm flipV="1">
            <a:off x="8676995" y="4937559"/>
            <a:ext cx="972738" cy="4683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B8B8DFF-48F9-4EEB-6C76-7758925A131B}"/>
              </a:ext>
            </a:extLst>
          </p:cNvPr>
          <p:cNvCxnSpPr>
            <a:cxnSpLocks/>
          </p:cNvCxnSpPr>
          <p:nvPr/>
        </p:nvCxnSpPr>
        <p:spPr>
          <a:xfrm flipV="1">
            <a:off x="8676995" y="5536999"/>
            <a:ext cx="946841" cy="4683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71987EE-3F5D-AC97-DCC9-C7276A60F522}"/>
              </a:ext>
            </a:extLst>
          </p:cNvPr>
          <p:cNvSpPr txBox="1"/>
          <p:nvPr/>
        </p:nvSpPr>
        <p:spPr>
          <a:xfrm>
            <a:off x="1681476" y="4932279"/>
            <a:ext cx="21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GPIO ,ON OFF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3E1002-9128-7F50-3AE9-A42D5094272D}"/>
              </a:ext>
            </a:extLst>
          </p:cNvPr>
          <p:cNvSpPr txBox="1"/>
          <p:nvPr/>
        </p:nvSpPr>
        <p:spPr>
          <a:xfrm>
            <a:off x="5952424" y="5686005"/>
            <a:ext cx="10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,V ,W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B9A1A2-2A73-871F-D5CD-A1FAF1BE822A}"/>
              </a:ext>
            </a:extLst>
          </p:cNvPr>
          <p:cNvSpPr txBox="1"/>
          <p:nvPr/>
        </p:nvSpPr>
        <p:spPr>
          <a:xfrm>
            <a:off x="8668926" y="4550779"/>
            <a:ext cx="10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(I)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49C75C-C613-2263-55C0-8F801F7553A3}"/>
              </a:ext>
            </a:extLst>
          </p:cNvPr>
          <p:cNvSpPr txBox="1"/>
          <p:nvPr/>
        </p:nvSpPr>
        <p:spPr>
          <a:xfrm>
            <a:off x="5940173" y="4510620"/>
            <a:ext cx="10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(I)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D7DC40-D2AF-74A8-BF5F-B177C23FEB47}"/>
              </a:ext>
            </a:extLst>
          </p:cNvPr>
          <p:cNvSpPr txBox="1"/>
          <p:nvPr/>
        </p:nvSpPr>
        <p:spPr>
          <a:xfrm>
            <a:off x="8595005" y="5198984"/>
            <a:ext cx="10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,V ,W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7EEA28E-B544-E1AE-17B0-549A5C6BCB9F}"/>
              </a:ext>
            </a:extLst>
          </p:cNvPr>
          <p:cNvCxnSpPr>
            <a:cxnSpLocks/>
            <a:stCxn id="9" idx="4"/>
            <a:endCxn id="31" idx="1"/>
          </p:cNvCxnSpPr>
          <p:nvPr/>
        </p:nvCxnSpPr>
        <p:spPr>
          <a:xfrm rot="16200000" flipH="1">
            <a:off x="2694939" y="3655684"/>
            <a:ext cx="2655" cy="32945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D7A6152-4EBD-96D1-8844-5603FB840097}"/>
              </a:ext>
            </a:extLst>
          </p:cNvPr>
          <p:cNvSpPr txBox="1"/>
          <p:nvPr/>
        </p:nvSpPr>
        <p:spPr>
          <a:xfrm>
            <a:off x="1482426" y="3774914"/>
            <a:ext cx="160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GPIO ,ON OFF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AD71DA7-3F05-06EE-AEF3-85A1ABE43C5B}"/>
              </a:ext>
            </a:extLst>
          </p:cNvPr>
          <p:cNvSpPr/>
          <p:nvPr/>
        </p:nvSpPr>
        <p:spPr>
          <a:xfrm>
            <a:off x="9820456" y="2347925"/>
            <a:ext cx="1664230" cy="113281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DUT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3307DF64-C358-5AB2-F338-562006011600}"/>
              </a:ext>
            </a:extLst>
          </p:cNvPr>
          <p:cNvCxnSpPr>
            <a:cxnSpLocks/>
            <a:stCxn id="6" idx="2"/>
            <a:endCxn id="82" idx="0"/>
          </p:cNvCxnSpPr>
          <p:nvPr/>
        </p:nvCxnSpPr>
        <p:spPr>
          <a:xfrm rot="16200000" flipH="1">
            <a:off x="10014805" y="1710159"/>
            <a:ext cx="1079084" cy="19644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80C8B210-0B32-4DCB-FB9C-F6CEDC9EFE5E}"/>
              </a:ext>
            </a:extLst>
          </p:cNvPr>
          <p:cNvCxnSpPr>
            <a:cxnSpLocks/>
            <a:stCxn id="82" idx="3"/>
            <a:endCxn id="6" idx="3"/>
          </p:cNvCxnSpPr>
          <p:nvPr/>
        </p:nvCxnSpPr>
        <p:spPr>
          <a:xfrm flipH="1" flipV="1">
            <a:off x="11375440" y="895830"/>
            <a:ext cx="109246" cy="2018502"/>
          </a:xfrm>
          <a:prstGeom prst="bentConnector3">
            <a:avLst>
              <a:gd name="adj1" fmla="val -209253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8E3F0D1-FEE8-920F-0646-E8A0AFD2D35A}"/>
              </a:ext>
            </a:extLst>
          </p:cNvPr>
          <p:cNvSpPr txBox="1"/>
          <p:nvPr/>
        </p:nvSpPr>
        <p:spPr>
          <a:xfrm>
            <a:off x="9207789" y="1595972"/>
            <a:ext cx="10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(I)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D167B25-2DFB-2876-6FB8-46E60E6469D9}"/>
              </a:ext>
            </a:extLst>
          </p:cNvPr>
          <p:cNvSpPr txBox="1"/>
          <p:nvPr/>
        </p:nvSpPr>
        <p:spPr>
          <a:xfrm>
            <a:off x="10776759" y="1466796"/>
            <a:ext cx="100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,V ,W</a:t>
            </a:r>
          </a:p>
        </p:txBody>
      </p:sp>
    </p:spTree>
    <p:extLst>
      <p:ext uri="{BB962C8B-B14F-4D97-AF65-F5344CB8AC3E}">
        <p14:creationId xmlns:p14="http://schemas.microsoft.com/office/powerpoint/2010/main" val="185085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1B7519472E94C951AE07A5118C7E4" ma:contentTypeVersion="10" ma:contentTypeDescription="Create a new document." ma:contentTypeScope="" ma:versionID="db1a8fd2183e7ac79283308424d7d09c">
  <xsd:schema xmlns:xsd="http://www.w3.org/2001/XMLSchema" xmlns:xs="http://www.w3.org/2001/XMLSchema" xmlns:p="http://schemas.microsoft.com/office/2006/metadata/properties" xmlns:ns3="f479e5d2-7705-4425-be28-5be0e7e8f5de" targetNamespace="http://schemas.microsoft.com/office/2006/metadata/properties" ma:root="true" ma:fieldsID="88f1b5a1de1d73f524ad57385875853e" ns3:_="">
    <xsd:import namespace="f479e5d2-7705-4425-be28-5be0e7e8f5d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9e5d2-7705-4425-be28-5be0e7e8f5d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479e5d2-7705-4425-be28-5be0e7e8f5de" xsi:nil="true"/>
  </documentManagement>
</p:properties>
</file>

<file path=customXml/itemProps1.xml><?xml version="1.0" encoding="utf-8"?>
<ds:datastoreItem xmlns:ds="http://schemas.openxmlformats.org/officeDocument/2006/customXml" ds:itemID="{950613F2-BF9B-409B-8591-27D9D4BF34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79e5d2-7705-4425-be28-5be0e7e8f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E82030-72F9-4AE2-B6D2-07BCE37E29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E45D9F-027F-46F5-BEFD-B4665523AA01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f479e5d2-7705-4425-be28-5be0e7e8f5d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62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ماريو عاطف نصر زارع</dc:creator>
  <cp:lastModifiedBy>ماريو عاطف نصر زارع</cp:lastModifiedBy>
  <cp:revision>2</cp:revision>
  <dcterms:created xsi:type="dcterms:W3CDTF">2025-07-02T11:05:19Z</dcterms:created>
  <dcterms:modified xsi:type="dcterms:W3CDTF">2025-07-02T11:58:26Z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0x010100A331B7519472E94C951AE07A5118C7E4</vt:lpwstr>
  </property>
</Properties>
</file>