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template_presentation_student.pptx"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3278692"/>
            <a:ext cx="10399395" cy="509114"/>
          </a:xfrm>
          <a:prstGeom prst="rect">
            <a:avLst/>
          </a:prstGeom>
        </p:spPr>
        <p:txBody>
          <a:bodyPr vert="horz" wrap="square" lIns="0" tIns="16510" rIns="0" bIns="0" rtlCol="0">
            <a:spAutoFit/>
          </a:bodyPr>
          <a:lstStyle/>
          <a:p>
            <a:pPr marL="3213735">
              <a:lnSpc>
                <a:spcPct val="100000"/>
              </a:lnSpc>
              <a:spcBef>
                <a:spcPts val="130"/>
              </a:spcBef>
            </a:pPr>
            <a:r>
              <a:rPr lang="en-US" spc="15" dirty="0"/>
              <a:t>A</a:t>
            </a:r>
            <a:r>
              <a:rPr lang="en-IN" spc="15" dirty="0"/>
              <a:t>LLANKI VENU VEERA MANIKANTA SAI</a:t>
            </a:r>
            <a:endParaRPr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524000" y="2685616"/>
            <a:ext cx="8456293" cy="290464"/>
          </a:xfrm>
          <a:prstGeom prst="rect">
            <a:avLst/>
          </a:prstGeom>
        </p:spPr>
        <p:txBody>
          <a:bodyPr vert="horz" wrap="square" lIns="0" tIns="13335" rIns="0" bIns="0" rtlCol="0">
            <a:spAutoFit/>
          </a:bodyPr>
          <a:lstStyle/>
          <a:p>
            <a:pPr marL="12700">
              <a:lnSpc>
                <a:spcPct val="100000"/>
              </a:lnSpc>
              <a:spcBef>
                <a:spcPts val="105"/>
              </a:spcBef>
            </a:pPr>
            <a:r>
              <a:rPr lang="en-IN" sz="1800" dirty="0">
                <a:solidFill>
                  <a:schemeClr val="tx2">
                    <a:lumMod val="60000"/>
                    <a:lumOff val="40000"/>
                  </a:schemeClr>
                </a:solidFill>
                <a:hlinkClick r:id="rId3" action="ppaction://hlinkpres?slideindex=1&amp;slidetitle="/>
              </a:rPr>
              <a:t>https://github.com/Mario5132/MANIKANTA.git</a:t>
            </a:r>
            <a:endParaRPr sz="1800" dirty="0">
              <a:solidFill>
                <a:schemeClr val="tx2">
                  <a:lumMod val="60000"/>
                  <a:lumOff val="40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76953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026" name="Picture 2" descr="What is a Keylogger and How Can I ...">
            <a:extLst>
              <a:ext uri="{FF2B5EF4-FFF2-40B4-BE49-F238E27FC236}">
                <a16:creationId xmlns:a16="http://schemas.microsoft.com/office/drawing/2014/main"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1095</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Trebuchet MS</vt:lpstr>
      <vt:lpstr>Wingdings</vt:lpstr>
      <vt:lpstr>Office Theme</vt:lpstr>
      <vt:lpstr>ALLANKI VENU VEERA MANIKANTA SAI</vt:lpstr>
      <vt:lpstr>KEY LOGGER AND SECURITY</vt:lpstr>
      <vt:lpstr>AGENDA</vt:lpstr>
      <vt:lpstr>PROBLEM STATEMENT</vt:lpstr>
      <vt:lpstr>PROJECT OVERVIEW</vt:lpstr>
      <vt:lpstr>WHO ARE THE END USERS?</vt:lpstr>
      <vt:lpstr>Solution Components: </vt:lpstr>
      <vt:lpstr>THE WOW IN YOUR SOLUTION</vt:lpstr>
      <vt:lpstr>PowerPoint Presentation</vt:lpstr>
      <vt:lpstr>RESULTS</vt:lpstr>
      <vt:lpstr>https://github.com/Mario5132/MANIKANTA.git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Chandu T</dc:creator>
  <cp:lastModifiedBy>manikanta sai</cp:lastModifiedBy>
  <cp:revision>6</cp:revision>
  <dcterms:created xsi:type="dcterms:W3CDTF">2024-06-03T05:48:59Z</dcterms:created>
  <dcterms:modified xsi:type="dcterms:W3CDTF">2024-06-20T12:31:49Z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