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9" r:id="rId3"/>
    <p:sldId id="260" r:id="rId4"/>
    <p:sldId id="261" r:id="rId5"/>
    <p:sldId id="264" r:id="rId6"/>
    <p:sldId id="258" r:id="rId7"/>
    <p:sldId id="256" r:id="rId8"/>
    <p:sldId id="257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0F635-73FA-4910-AE89-C3E8A06665FA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A5F75E-4C7A-468C-A05C-4E375242BB9A}">
      <dgm:prSet/>
      <dgm:spPr/>
      <dgm:t>
        <a:bodyPr/>
        <a:lstStyle/>
        <a:p>
          <a:r>
            <a:rPr lang="es-MX"/>
            <a:t>PROJECT ARQUITECTURE SOTFTWARE</a:t>
          </a:r>
          <a:endParaRPr lang="en-US"/>
        </a:p>
      </dgm:t>
    </dgm:pt>
    <dgm:pt modelId="{1D8CCCD6-B787-4FE8-881D-EA8CF10D870A}" type="parTrans" cxnId="{2ADCB1D6-A396-40C4-8671-71FAE1E5EEE5}">
      <dgm:prSet/>
      <dgm:spPr/>
      <dgm:t>
        <a:bodyPr/>
        <a:lstStyle/>
        <a:p>
          <a:endParaRPr lang="en-US"/>
        </a:p>
      </dgm:t>
    </dgm:pt>
    <dgm:pt modelId="{1844C99E-E29B-4C51-872B-4B0C2CC315F2}" type="sibTrans" cxnId="{2ADCB1D6-A396-40C4-8671-71FAE1E5EEE5}">
      <dgm:prSet/>
      <dgm:spPr/>
      <dgm:t>
        <a:bodyPr/>
        <a:lstStyle/>
        <a:p>
          <a:endParaRPr lang="en-US"/>
        </a:p>
      </dgm:t>
    </dgm:pt>
    <dgm:pt modelId="{A7240C70-B3EC-4071-A0AF-3BD9DE5153D1}">
      <dgm:prSet/>
      <dgm:spPr/>
      <dgm:t>
        <a:bodyPr/>
        <a:lstStyle/>
        <a:p>
          <a:r>
            <a:rPr lang="es-MX"/>
            <a:t>CAMILO PRIETO</a:t>
          </a:r>
          <a:endParaRPr lang="en-US"/>
        </a:p>
      </dgm:t>
    </dgm:pt>
    <dgm:pt modelId="{BC216D94-8109-4941-A300-9BB3D4AD9DE3}" type="parTrans" cxnId="{15E89C2E-727C-4250-AA66-D2FD2869B69B}">
      <dgm:prSet/>
      <dgm:spPr/>
      <dgm:t>
        <a:bodyPr/>
        <a:lstStyle/>
        <a:p>
          <a:endParaRPr lang="en-US"/>
        </a:p>
      </dgm:t>
    </dgm:pt>
    <dgm:pt modelId="{8115D0E5-C8C8-4B7D-84CA-0D44AF1A3DBE}" type="sibTrans" cxnId="{15E89C2E-727C-4250-AA66-D2FD2869B69B}">
      <dgm:prSet/>
      <dgm:spPr/>
      <dgm:t>
        <a:bodyPr/>
        <a:lstStyle/>
        <a:p>
          <a:endParaRPr lang="en-US"/>
        </a:p>
      </dgm:t>
    </dgm:pt>
    <dgm:pt modelId="{14208AB2-89AC-4B0C-89A0-D28281498B33}">
      <dgm:prSet/>
      <dgm:spPr/>
      <dgm:t>
        <a:bodyPr/>
        <a:lstStyle/>
        <a:p>
          <a:r>
            <a:rPr lang="es-MX"/>
            <a:t>MARIO MANRIQUE</a:t>
          </a:r>
          <a:endParaRPr lang="en-US"/>
        </a:p>
      </dgm:t>
    </dgm:pt>
    <dgm:pt modelId="{1107A4B4-D9E2-461B-B859-32A375D8A805}" type="parTrans" cxnId="{FCA1C495-ECA6-41CC-AAF8-D8F437E9EFA9}">
      <dgm:prSet/>
      <dgm:spPr/>
      <dgm:t>
        <a:bodyPr/>
        <a:lstStyle/>
        <a:p>
          <a:endParaRPr lang="en-US"/>
        </a:p>
      </dgm:t>
    </dgm:pt>
    <dgm:pt modelId="{A8AE0069-CB1B-4574-AEF0-1419B267638F}" type="sibTrans" cxnId="{FCA1C495-ECA6-41CC-AAF8-D8F437E9EFA9}">
      <dgm:prSet/>
      <dgm:spPr/>
      <dgm:t>
        <a:bodyPr/>
        <a:lstStyle/>
        <a:p>
          <a:endParaRPr lang="en-US"/>
        </a:p>
      </dgm:t>
    </dgm:pt>
    <dgm:pt modelId="{BE1E1F41-7778-42A3-AF41-D1BE66213A15}">
      <dgm:prSet/>
      <dgm:spPr/>
      <dgm:t>
        <a:bodyPr/>
        <a:lstStyle/>
        <a:p>
          <a:r>
            <a:rPr lang="es-MX"/>
            <a:t>FELIPE FERRIN </a:t>
          </a:r>
          <a:endParaRPr lang="en-US"/>
        </a:p>
      </dgm:t>
    </dgm:pt>
    <dgm:pt modelId="{ECF814BF-CCD0-4E56-9B3B-BAF8B51927B9}" type="parTrans" cxnId="{632834FB-80CE-49D1-870D-F78F57AE39FE}">
      <dgm:prSet/>
      <dgm:spPr/>
      <dgm:t>
        <a:bodyPr/>
        <a:lstStyle/>
        <a:p>
          <a:endParaRPr lang="en-US"/>
        </a:p>
      </dgm:t>
    </dgm:pt>
    <dgm:pt modelId="{B4E601FD-D6F4-428D-8D3A-BE17860BC8A4}" type="sibTrans" cxnId="{632834FB-80CE-49D1-870D-F78F57AE39FE}">
      <dgm:prSet/>
      <dgm:spPr/>
      <dgm:t>
        <a:bodyPr/>
        <a:lstStyle/>
        <a:p>
          <a:endParaRPr lang="en-US"/>
        </a:p>
      </dgm:t>
    </dgm:pt>
    <dgm:pt modelId="{EC462FBA-C884-47AD-8BE6-0E1CD4D8B231}">
      <dgm:prSet/>
      <dgm:spPr/>
      <dgm:t>
        <a:bodyPr/>
        <a:lstStyle/>
        <a:p>
          <a:r>
            <a:rPr lang="es-MX"/>
            <a:t>MATEO </a:t>
          </a:r>
          <a:r>
            <a:rPr lang="es-CO"/>
            <a:t>FERRER</a:t>
          </a:r>
          <a:endParaRPr lang="en-US"/>
        </a:p>
      </dgm:t>
    </dgm:pt>
    <dgm:pt modelId="{247948A7-6520-464F-A276-48C316CD7BEE}" type="parTrans" cxnId="{2FACB348-68B9-4739-B75D-29FC775630EA}">
      <dgm:prSet/>
      <dgm:spPr/>
      <dgm:t>
        <a:bodyPr/>
        <a:lstStyle/>
        <a:p>
          <a:endParaRPr lang="en-US"/>
        </a:p>
      </dgm:t>
    </dgm:pt>
    <dgm:pt modelId="{5D1990E1-AC25-4520-B1FA-4897A3C10E47}" type="sibTrans" cxnId="{2FACB348-68B9-4739-B75D-29FC775630EA}">
      <dgm:prSet/>
      <dgm:spPr/>
      <dgm:t>
        <a:bodyPr/>
        <a:lstStyle/>
        <a:p>
          <a:endParaRPr lang="en-US"/>
        </a:p>
      </dgm:t>
    </dgm:pt>
    <dgm:pt modelId="{910DC68C-9309-4B2B-B5FB-404FACE56442}" type="pres">
      <dgm:prSet presAssocID="{9660F635-73FA-4910-AE89-C3E8A06665FA}" presName="diagram" presStyleCnt="0">
        <dgm:presLayoutVars>
          <dgm:dir/>
          <dgm:resizeHandles val="exact"/>
        </dgm:presLayoutVars>
      </dgm:prSet>
      <dgm:spPr/>
    </dgm:pt>
    <dgm:pt modelId="{1341B9AD-A610-442D-AD1F-AE0253725591}" type="pres">
      <dgm:prSet presAssocID="{95A5F75E-4C7A-468C-A05C-4E375242BB9A}" presName="node" presStyleLbl="node1" presStyleIdx="0" presStyleCnt="5">
        <dgm:presLayoutVars>
          <dgm:bulletEnabled val="1"/>
        </dgm:presLayoutVars>
      </dgm:prSet>
      <dgm:spPr/>
    </dgm:pt>
    <dgm:pt modelId="{84989C66-4079-4485-B491-FD0E5DA89A4F}" type="pres">
      <dgm:prSet presAssocID="{1844C99E-E29B-4C51-872B-4B0C2CC315F2}" presName="sibTrans" presStyleLbl="sibTrans2D1" presStyleIdx="0" presStyleCnt="4"/>
      <dgm:spPr/>
    </dgm:pt>
    <dgm:pt modelId="{DD1185C9-59C7-4720-B19F-88BC6F7441EF}" type="pres">
      <dgm:prSet presAssocID="{1844C99E-E29B-4C51-872B-4B0C2CC315F2}" presName="connectorText" presStyleLbl="sibTrans2D1" presStyleIdx="0" presStyleCnt="4"/>
      <dgm:spPr/>
    </dgm:pt>
    <dgm:pt modelId="{629DC7F9-055B-4D04-966D-F6737F737067}" type="pres">
      <dgm:prSet presAssocID="{A7240C70-B3EC-4071-A0AF-3BD9DE5153D1}" presName="node" presStyleLbl="node1" presStyleIdx="1" presStyleCnt="5">
        <dgm:presLayoutVars>
          <dgm:bulletEnabled val="1"/>
        </dgm:presLayoutVars>
      </dgm:prSet>
      <dgm:spPr/>
    </dgm:pt>
    <dgm:pt modelId="{2B0709B8-2ED9-4599-90AA-620CAD5D9DB2}" type="pres">
      <dgm:prSet presAssocID="{8115D0E5-C8C8-4B7D-84CA-0D44AF1A3DBE}" presName="sibTrans" presStyleLbl="sibTrans2D1" presStyleIdx="1" presStyleCnt="4"/>
      <dgm:spPr/>
    </dgm:pt>
    <dgm:pt modelId="{FC91C831-8D31-4CB3-8FC5-2C62213390D9}" type="pres">
      <dgm:prSet presAssocID="{8115D0E5-C8C8-4B7D-84CA-0D44AF1A3DBE}" presName="connectorText" presStyleLbl="sibTrans2D1" presStyleIdx="1" presStyleCnt="4"/>
      <dgm:spPr/>
    </dgm:pt>
    <dgm:pt modelId="{7A6D07D3-BA62-4941-B033-5459A5FC80FB}" type="pres">
      <dgm:prSet presAssocID="{14208AB2-89AC-4B0C-89A0-D28281498B33}" presName="node" presStyleLbl="node1" presStyleIdx="2" presStyleCnt="5">
        <dgm:presLayoutVars>
          <dgm:bulletEnabled val="1"/>
        </dgm:presLayoutVars>
      </dgm:prSet>
      <dgm:spPr/>
    </dgm:pt>
    <dgm:pt modelId="{1403E5CB-BCFF-4DB4-A3A4-48C64A152F6F}" type="pres">
      <dgm:prSet presAssocID="{A8AE0069-CB1B-4574-AEF0-1419B267638F}" presName="sibTrans" presStyleLbl="sibTrans2D1" presStyleIdx="2" presStyleCnt="4"/>
      <dgm:spPr/>
    </dgm:pt>
    <dgm:pt modelId="{0AC37F7C-3808-4DC7-AEF2-2A59E6E5DA9A}" type="pres">
      <dgm:prSet presAssocID="{A8AE0069-CB1B-4574-AEF0-1419B267638F}" presName="connectorText" presStyleLbl="sibTrans2D1" presStyleIdx="2" presStyleCnt="4"/>
      <dgm:spPr/>
    </dgm:pt>
    <dgm:pt modelId="{08EC442A-D0E9-4559-B918-A0B2B23D72A1}" type="pres">
      <dgm:prSet presAssocID="{BE1E1F41-7778-42A3-AF41-D1BE66213A15}" presName="node" presStyleLbl="node1" presStyleIdx="3" presStyleCnt="5">
        <dgm:presLayoutVars>
          <dgm:bulletEnabled val="1"/>
        </dgm:presLayoutVars>
      </dgm:prSet>
      <dgm:spPr/>
    </dgm:pt>
    <dgm:pt modelId="{EFBD5E91-99A7-42C0-8F7F-A5F89ADB7FDE}" type="pres">
      <dgm:prSet presAssocID="{B4E601FD-D6F4-428D-8D3A-BE17860BC8A4}" presName="sibTrans" presStyleLbl="sibTrans2D1" presStyleIdx="3" presStyleCnt="4"/>
      <dgm:spPr/>
    </dgm:pt>
    <dgm:pt modelId="{2CB3BE84-A9B9-4C77-ABB2-E89CA955F239}" type="pres">
      <dgm:prSet presAssocID="{B4E601FD-D6F4-428D-8D3A-BE17860BC8A4}" presName="connectorText" presStyleLbl="sibTrans2D1" presStyleIdx="3" presStyleCnt="4"/>
      <dgm:spPr/>
    </dgm:pt>
    <dgm:pt modelId="{3AB6BC71-17C2-4A6A-8FEB-0E595007A5D4}" type="pres">
      <dgm:prSet presAssocID="{EC462FBA-C884-47AD-8BE6-0E1CD4D8B231}" presName="node" presStyleLbl="node1" presStyleIdx="4" presStyleCnt="5">
        <dgm:presLayoutVars>
          <dgm:bulletEnabled val="1"/>
        </dgm:presLayoutVars>
      </dgm:prSet>
      <dgm:spPr/>
    </dgm:pt>
  </dgm:ptLst>
  <dgm:cxnLst>
    <dgm:cxn modelId="{72F68C1F-0FE0-405C-8B1C-F742138F6C09}" type="presOf" srcId="{8115D0E5-C8C8-4B7D-84CA-0D44AF1A3DBE}" destId="{FC91C831-8D31-4CB3-8FC5-2C62213390D9}" srcOrd="1" destOrd="0" presId="urn:microsoft.com/office/officeart/2005/8/layout/process5"/>
    <dgm:cxn modelId="{15E89C2E-727C-4250-AA66-D2FD2869B69B}" srcId="{9660F635-73FA-4910-AE89-C3E8A06665FA}" destId="{A7240C70-B3EC-4071-A0AF-3BD9DE5153D1}" srcOrd="1" destOrd="0" parTransId="{BC216D94-8109-4941-A300-9BB3D4AD9DE3}" sibTransId="{8115D0E5-C8C8-4B7D-84CA-0D44AF1A3DBE}"/>
    <dgm:cxn modelId="{28982730-6D29-45DE-8798-AA3328404D48}" type="presOf" srcId="{9660F635-73FA-4910-AE89-C3E8A06665FA}" destId="{910DC68C-9309-4B2B-B5FB-404FACE56442}" srcOrd="0" destOrd="0" presId="urn:microsoft.com/office/officeart/2005/8/layout/process5"/>
    <dgm:cxn modelId="{C1BC6E32-811C-49C9-9147-C11260B9F816}" type="presOf" srcId="{A8AE0069-CB1B-4574-AEF0-1419B267638F}" destId="{1403E5CB-BCFF-4DB4-A3A4-48C64A152F6F}" srcOrd="0" destOrd="0" presId="urn:microsoft.com/office/officeart/2005/8/layout/process5"/>
    <dgm:cxn modelId="{DF1E3643-4BF5-4691-B7E0-4F3BF87A2B39}" type="presOf" srcId="{BE1E1F41-7778-42A3-AF41-D1BE66213A15}" destId="{08EC442A-D0E9-4559-B918-A0B2B23D72A1}" srcOrd="0" destOrd="0" presId="urn:microsoft.com/office/officeart/2005/8/layout/process5"/>
    <dgm:cxn modelId="{2FACB348-68B9-4739-B75D-29FC775630EA}" srcId="{9660F635-73FA-4910-AE89-C3E8A06665FA}" destId="{EC462FBA-C884-47AD-8BE6-0E1CD4D8B231}" srcOrd="4" destOrd="0" parTransId="{247948A7-6520-464F-A276-48C316CD7BEE}" sibTransId="{5D1990E1-AC25-4520-B1FA-4897A3C10E47}"/>
    <dgm:cxn modelId="{F1E64F52-2556-4464-8154-9ED21A6D654B}" type="presOf" srcId="{95A5F75E-4C7A-468C-A05C-4E375242BB9A}" destId="{1341B9AD-A610-442D-AD1F-AE0253725591}" srcOrd="0" destOrd="0" presId="urn:microsoft.com/office/officeart/2005/8/layout/process5"/>
    <dgm:cxn modelId="{73450F88-26E9-495F-9F4F-6C8426F5E48A}" type="presOf" srcId="{1844C99E-E29B-4C51-872B-4B0C2CC315F2}" destId="{84989C66-4079-4485-B491-FD0E5DA89A4F}" srcOrd="0" destOrd="0" presId="urn:microsoft.com/office/officeart/2005/8/layout/process5"/>
    <dgm:cxn modelId="{FCA1C495-ECA6-41CC-AAF8-D8F437E9EFA9}" srcId="{9660F635-73FA-4910-AE89-C3E8A06665FA}" destId="{14208AB2-89AC-4B0C-89A0-D28281498B33}" srcOrd="2" destOrd="0" parTransId="{1107A4B4-D9E2-461B-B859-32A375D8A805}" sibTransId="{A8AE0069-CB1B-4574-AEF0-1419B267638F}"/>
    <dgm:cxn modelId="{39CF8FAC-E051-42BB-823A-7511330B0927}" type="presOf" srcId="{1844C99E-E29B-4C51-872B-4B0C2CC315F2}" destId="{DD1185C9-59C7-4720-B19F-88BC6F7441EF}" srcOrd="1" destOrd="0" presId="urn:microsoft.com/office/officeart/2005/8/layout/process5"/>
    <dgm:cxn modelId="{8D04ECBB-229B-4376-B683-1F0C0E350F39}" type="presOf" srcId="{8115D0E5-C8C8-4B7D-84CA-0D44AF1A3DBE}" destId="{2B0709B8-2ED9-4599-90AA-620CAD5D9DB2}" srcOrd="0" destOrd="0" presId="urn:microsoft.com/office/officeart/2005/8/layout/process5"/>
    <dgm:cxn modelId="{CB16FDC4-E449-4311-A157-AE282942F2C1}" type="presOf" srcId="{14208AB2-89AC-4B0C-89A0-D28281498B33}" destId="{7A6D07D3-BA62-4941-B033-5459A5FC80FB}" srcOrd="0" destOrd="0" presId="urn:microsoft.com/office/officeart/2005/8/layout/process5"/>
    <dgm:cxn modelId="{4944A9C7-8140-4026-8A7E-4184EC28DC69}" type="presOf" srcId="{B4E601FD-D6F4-428D-8D3A-BE17860BC8A4}" destId="{EFBD5E91-99A7-42C0-8F7F-A5F89ADB7FDE}" srcOrd="0" destOrd="0" presId="urn:microsoft.com/office/officeart/2005/8/layout/process5"/>
    <dgm:cxn modelId="{684A4FCD-7087-4603-A619-29AC9D2F37B9}" type="presOf" srcId="{A8AE0069-CB1B-4574-AEF0-1419B267638F}" destId="{0AC37F7C-3808-4DC7-AEF2-2A59E6E5DA9A}" srcOrd="1" destOrd="0" presId="urn:microsoft.com/office/officeart/2005/8/layout/process5"/>
    <dgm:cxn modelId="{D062C1D0-2427-401D-8BEB-776AB419AC1A}" type="presOf" srcId="{EC462FBA-C884-47AD-8BE6-0E1CD4D8B231}" destId="{3AB6BC71-17C2-4A6A-8FEB-0E595007A5D4}" srcOrd="0" destOrd="0" presId="urn:microsoft.com/office/officeart/2005/8/layout/process5"/>
    <dgm:cxn modelId="{2ADCB1D6-A396-40C4-8671-71FAE1E5EEE5}" srcId="{9660F635-73FA-4910-AE89-C3E8A06665FA}" destId="{95A5F75E-4C7A-468C-A05C-4E375242BB9A}" srcOrd="0" destOrd="0" parTransId="{1D8CCCD6-B787-4FE8-881D-EA8CF10D870A}" sibTransId="{1844C99E-E29B-4C51-872B-4B0C2CC315F2}"/>
    <dgm:cxn modelId="{DD8F2BEA-BCBA-4276-9C1B-4E71183A6497}" type="presOf" srcId="{A7240C70-B3EC-4071-A0AF-3BD9DE5153D1}" destId="{629DC7F9-055B-4D04-966D-F6737F737067}" srcOrd="0" destOrd="0" presId="urn:microsoft.com/office/officeart/2005/8/layout/process5"/>
    <dgm:cxn modelId="{632834FB-80CE-49D1-870D-F78F57AE39FE}" srcId="{9660F635-73FA-4910-AE89-C3E8A06665FA}" destId="{BE1E1F41-7778-42A3-AF41-D1BE66213A15}" srcOrd="3" destOrd="0" parTransId="{ECF814BF-CCD0-4E56-9B3B-BAF8B51927B9}" sibTransId="{B4E601FD-D6F4-428D-8D3A-BE17860BC8A4}"/>
    <dgm:cxn modelId="{7FDF82FC-C9DD-44B8-A9DF-A57DA91AF402}" type="presOf" srcId="{B4E601FD-D6F4-428D-8D3A-BE17860BC8A4}" destId="{2CB3BE84-A9B9-4C77-ABB2-E89CA955F239}" srcOrd="1" destOrd="0" presId="urn:microsoft.com/office/officeart/2005/8/layout/process5"/>
    <dgm:cxn modelId="{50BDF49E-7139-40D4-9D80-61F289983EC3}" type="presParOf" srcId="{910DC68C-9309-4B2B-B5FB-404FACE56442}" destId="{1341B9AD-A610-442D-AD1F-AE0253725591}" srcOrd="0" destOrd="0" presId="urn:microsoft.com/office/officeart/2005/8/layout/process5"/>
    <dgm:cxn modelId="{25116F66-B636-4762-95C8-4D3B1315421C}" type="presParOf" srcId="{910DC68C-9309-4B2B-B5FB-404FACE56442}" destId="{84989C66-4079-4485-B491-FD0E5DA89A4F}" srcOrd="1" destOrd="0" presId="urn:microsoft.com/office/officeart/2005/8/layout/process5"/>
    <dgm:cxn modelId="{8E8A4D2C-6305-416C-BBDE-366808495A3E}" type="presParOf" srcId="{84989C66-4079-4485-B491-FD0E5DA89A4F}" destId="{DD1185C9-59C7-4720-B19F-88BC6F7441EF}" srcOrd="0" destOrd="0" presId="urn:microsoft.com/office/officeart/2005/8/layout/process5"/>
    <dgm:cxn modelId="{874B1726-9EF2-4F71-B17D-E657C83FA760}" type="presParOf" srcId="{910DC68C-9309-4B2B-B5FB-404FACE56442}" destId="{629DC7F9-055B-4D04-966D-F6737F737067}" srcOrd="2" destOrd="0" presId="urn:microsoft.com/office/officeart/2005/8/layout/process5"/>
    <dgm:cxn modelId="{DE4C0810-61B3-455B-9E11-C7B054E84659}" type="presParOf" srcId="{910DC68C-9309-4B2B-B5FB-404FACE56442}" destId="{2B0709B8-2ED9-4599-90AA-620CAD5D9DB2}" srcOrd="3" destOrd="0" presId="urn:microsoft.com/office/officeart/2005/8/layout/process5"/>
    <dgm:cxn modelId="{70116D12-6928-4038-99E2-6AC033ABD961}" type="presParOf" srcId="{2B0709B8-2ED9-4599-90AA-620CAD5D9DB2}" destId="{FC91C831-8D31-4CB3-8FC5-2C62213390D9}" srcOrd="0" destOrd="0" presId="urn:microsoft.com/office/officeart/2005/8/layout/process5"/>
    <dgm:cxn modelId="{5499A974-45A5-48CD-A0FE-D18871BACC3D}" type="presParOf" srcId="{910DC68C-9309-4B2B-B5FB-404FACE56442}" destId="{7A6D07D3-BA62-4941-B033-5459A5FC80FB}" srcOrd="4" destOrd="0" presId="urn:microsoft.com/office/officeart/2005/8/layout/process5"/>
    <dgm:cxn modelId="{C46D7170-CBD5-4078-B6E2-D68038788589}" type="presParOf" srcId="{910DC68C-9309-4B2B-B5FB-404FACE56442}" destId="{1403E5CB-BCFF-4DB4-A3A4-48C64A152F6F}" srcOrd="5" destOrd="0" presId="urn:microsoft.com/office/officeart/2005/8/layout/process5"/>
    <dgm:cxn modelId="{9870695F-F8F9-4F8F-9128-52E425080C21}" type="presParOf" srcId="{1403E5CB-BCFF-4DB4-A3A4-48C64A152F6F}" destId="{0AC37F7C-3808-4DC7-AEF2-2A59E6E5DA9A}" srcOrd="0" destOrd="0" presId="urn:microsoft.com/office/officeart/2005/8/layout/process5"/>
    <dgm:cxn modelId="{DDD7FF89-8672-4CC8-82D8-31A645AC1C8D}" type="presParOf" srcId="{910DC68C-9309-4B2B-B5FB-404FACE56442}" destId="{08EC442A-D0E9-4559-B918-A0B2B23D72A1}" srcOrd="6" destOrd="0" presId="urn:microsoft.com/office/officeart/2005/8/layout/process5"/>
    <dgm:cxn modelId="{634B588F-4ED4-47C9-A4E1-1169A7E049BB}" type="presParOf" srcId="{910DC68C-9309-4B2B-B5FB-404FACE56442}" destId="{EFBD5E91-99A7-42C0-8F7F-A5F89ADB7FDE}" srcOrd="7" destOrd="0" presId="urn:microsoft.com/office/officeart/2005/8/layout/process5"/>
    <dgm:cxn modelId="{ED9A82CF-D38D-4CF1-B58B-F2542B12058E}" type="presParOf" srcId="{EFBD5E91-99A7-42C0-8F7F-A5F89ADB7FDE}" destId="{2CB3BE84-A9B9-4C77-ABB2-E89CA955F239}" srcOrd="0" destOrd="0" presId="urn:microsoft.com/office/officeart/2005/8/layout/process5"/>
    <dgm:cxn modelId="{BDEAFA36-4B87-46E5-A9D4-2EE9FC782164}" type="presParOf" srcId="{910DC68C-9309-4B2B-B5FB-404FACE56442}" destId="{3AB6BC71-17C2-4A6A-8FEB-0E595007A5D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1B9AD-A610-442D-AD1F-AE0253725591}">
      <dsp:nvSpPr>
        <dsp:cNvPr id="0" name=""/>
        <dsp:cNvSpPr/>
      </dsp:nvSpPr>
      <dsp:spPr>
        <a:xfrm>
          <a:off x="1221804" y="330"/>
          <a:ext cx="1963787" cy="1178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PROJECT ARQUITECTURE SOTFTWARE</a:t>
          </a:r>
          <a:endParaRPr lang="en-US" sz="2200" kern="1200"/>
        </a:p>
      </dsp:txBody>
      <dsp:txXfrm>
        <a:off x="1256314" y="34840"/>
        <a:ext cx="1894767" cy="1109252"/>
      </dsp:txXfrm>
    </dsp:sp>
    <dsp:sp modelId="{84989C66-4079-4485-B491-FD0E5DA89A4F}">
      <dsp:nvSpPr>
        <dsp:cNvPr id="0" name=""/>
        <dsp:cNvSpPr/>
      </dsp:nvSpPr>
      <dsp:spPr>
        <a:xfrm>
          <a:off x="3358404" y="345957"/>
          <a:ext cx="416322" cy="4870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358404" y="443361"/>
        <a:ext cx="291425" cy="292211"/>
      </dsp:txXfrm>
    </dsp:sp>
    <dsp:sp modelId="{629DC7F9-055B-4D04-966D-F6737F737067}">
      <dsp:nvSpPr>
        <dsp:cNvPr id="0" name=""/>
        <dsp:cNvSpPr/>
      </dsp:nvSpPr>
      <dsp:spPr>
        <a:xfrm>
          <a:off x="3971106" y="330"/>
          <a:ext cx="1963787" cy="1178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CAMILO PRIETO</a:t>
          </a:r>
          <a:endParaRPr lang="en-US" sz="2200" kern="1200"/>
        </a:p>
      </dsp:txBody>
      <dsp:txXfrm>
        <a:off x="4005616" y="34840"/>
        <a:ext cx="1894767" cy="1109252"/>
      </dsp:txXfrm>
    </dsp:sp>
    <dsp:sp modelId="{2B0709B8-2ED9-4599-90AA-620CAD5D9DB2}">
      <dsp:nvSpPr>
        <dsp:cNvPr id="0" name=""/>
        <dsp:cNvSpPr/>
      </dsp:nvSpPr>
      <dsp:spPr>
        <a:xfrm>
          <a:off x="6107706" y="345957"/>
          <a:ext cx="416322" cy="4870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107706" y="443361"/>
        <a:ext cx="291425" cy="292211"/>
      </dsp:txXfrm>
    </dsp:sp>
    <dsp:sp modelId="{7A6D07D3-BA62-4941-B033-5459A5FC80FB}">
      <dsp:nvSpPr>
        <dsp:cNvPr id="0" name=""/>
        <dsp:cNvSpPr/>
      </dsp:nvSpPr>
      <dsp:spPr>
        <a:xfrm>
          <a:off x="6720408" y="330"/>
          <a:ext cx="1963787" cy="1178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MARIO MANRIQUE</a:t>
          </a:r>
          <a:endParaRPr lang="en-US" sz="2200" kern="1200"/>
        </a:p>
      </dsp:txBody>
      <dsp:txXfrm>
        <a:off x="6754918" y="34840"/>
        <a:ext cx="1894767" cy="1109252"/>
      </dsp:txXfrm>
    </dsp:sp>
    <dsp:sp modelId="{1403E5CB-BCFF-4DB4-A3A4-48C64A152F6F}">
      <dsp:nvSpPr>
        <dsp:cNvPr id="0" name=""/>
        <dsp:cNvSpPr/>
      </dsp:nvSpPr>
      <dsp:spPr>
        <a:xfrm rot="5400000">
          <a:off x="7494140" y="1316068"/>
          <a:ext cx="416322" cy="4870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7556196" y="1351417"/>
        <a:ext cx="292211" cy="291425"/>
      </dsp:txXfrm>
    </dsp:sp>
    <dsp:sp modelId="{08EC442A-D0E9-4559-B918-A0B2B23D72A1}">
      <dsp:nvSpPr>
        <dsp:cNvPr id="0" name=""/>
        <dsp:cNvSpPr/>
      </dsp:nvSpPr>
      <dsp:spPr>
        <a:xfrm>
          <a:off x="6720408" y="1964117"/>
          <a:ext cx="1963787" cy="1178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FELIPE FERRIN </a:t>
          </a:r>
          <a:endParaRPr lang="en-US" sz="2200" kern="1200"/>
        </a:p>
      </dsp:txBody>
      <dsp:txXfrm>
        <a:off x="6754918" y="1998627"/>
        <a:ext cx="1894767" cy="1109252"/>
      </dsp:txXfrm>
    </dsp:sp>
    <dsp:sp modelId="{EFBD5E91-99A7-42C0-8F7F-A5F89ADB7FDE}">
      <dsp:nvSpPr>
        <dsp:cNvPr id="0" name=""/>
        <dsp:cNvSpPr/>
      </dsp:nvSpPr>
      <dsp:spPr>
        <a:xfrm rot="10800000">
          <a:off x="6131272" y="2309744"/>
          <a:ext cx="416322" cy="4870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6256169" y="2407148"/>
        <a:ext cx="291425" cy="292211"/>
      </dsp:txXfrm>
    </dsp:sp>
    <dsp:sp modelId="{3AB6BC71-17C2-4A6A-8FEB-0E595007A5D4}">
      <dsp:nvSpPr>
        <dsp:cNvPr id="0" name=""/>
        <dsp:cNvSpPr/>
      </dsp:nvSpPr>
      <dsp:spPr>
        <a:xfrm>
          <a:off x="3971106" y="1964117"/>
          <a:ext cx="1963787" cy="1178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MATEO </a:t>
          </a:r>
          <a:r>
            <a:rPr lang="es-CO" sz="2200" kern="1200"/>
            <a:t>FERRER</a:t>
          </a:r>
          <a:endParaRPr lang="en-US" sz="2200" kern="1200"/>
        </a:p>
      </dsp:txBody>
      <dsp:txXfrm>
        <a:off x="4005616" y="1998627"/>
        <a:ext cx="1894767" cy="1109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129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622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209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433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7684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28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038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615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25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786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37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438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166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643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55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582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133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CE79F-A5FC-4CCA-BA5F-9828F6238603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39E5-077B-43EC-8C13-BA317E2A6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5916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aphicFrame>
        <p:nvGraphicFramePr>
          <p:cNvPr id="4" name="CuadroTexto 1">
            <a:extLst>
              <a:ext uri="{FF2B5EF4-FFF2-40B4-BE49-F238E27FC236}">
                <a16:creationId xmlns:a16="http://schemas.microsoft.com/office/drawing/2014/main" id="{A80422D6-B454-4DAE-9A00-4E24B5E44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4213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347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343A93BE-D1FC-48B0-8335-7220F1397E51}"/>
              </a:ext>
            </a:extLst>
          </p:cNvPr>
          <p:cNvSpPr txBox="1"/>
          <p:nvPr/>
        </p:nvSpPr>
        <p:spPr>
          <a:xfrm>
            <a:off x="1617233" y="4539573"/>
            <a:ext cx="8957534" cy="11828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3700" cap="all">
                <a:latin typeface="+mj-lt"/>
                <a:ea typeface="+mj-ea"/>
                <a:cs typeface="+mj-cs"/>
              </a:rPr>
            </a:br>
            <a:r>
              <a:rPr lang="en-US" sz="3700" b="0" i="0" cap="all">
                <a:effectLst/>
                <a:latin typeface="+mj-lt"/>
                <a:ea typeface="+mj-ea"/>
                <a:cs typeface="+mj-cs"/>
              </a:rPr>
              <a:t>DOWNLOAD FORMATS IMAGES</a:t>
            </a:r>
            <a:endParaRPr lang="en-US" sz="3700" cap="all">
              <a:latin typeface="+mj-lt"/>
              <a:ea typeface="+mj-ea"/>
              <a:cs typeface="+mj-cs"/>
            </a:endParaRPr>
          </a:p>
        </p:txBody>
      </p:sp>
      <p:sp>
        <p:nvSpPr>
          <p:cNvPr id="133" name="Round Diagonal Corner Rectangle 6">
            <a:extLst>
              <a:ext uri="{FF2B5EF4-FFF2-40B4-BE49-F238E27FC236}">
                <a16:creationId xmlns:a16="http://schemas.microsoft.com/office/drawing/2014/main" id="{9CE97880-B96A-4BF9-BFFB-34DAA44F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Jpg - Iconos gratis de interfaz">
            <a:extLst>
              <a:ext uri="{FF2B5EF4-FFF2-40B4-BE49-F238E27FC236}">
                <a16:creationId xmlns:a16="http://schemas.microsoft.com/office/drawing/2014/main" id="{CC6F802B-02D6-4222-ADA9-CC5C1C067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1624" y="951493"/>
            <a:ext cx="2975493" cy="29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ódigo Del Estilo Del CSS Código Fuente De La Programación Informática  Pantalla Abstracta Del Desarrollador De Web Fondo Moderno Foto de archivo -  Imagen de negro, internet: 105571026">
            <a:extLst>
              <a:ext uri="{FF2B5EF4-FFF2-40B4-BE49-F238E27FC236}">
                <a16:creationId xmlns:a16="http://schemas.microsoft.com/office/drawing/2014/main" id="{2FC7DF1E-5D73-4538-BDA3-7AF629002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5734" y="951493"/>
            <a:ext cx="4457667" cy="29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25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 Diagonal Corner Rectangle 6">
            <a:extLst>
              <a:ext uri="{FF2B5EF4-FFF2-40B4-BE49-F238E27FC236}">
                <a16:creationId xmlns:a16="http://schemas.microsoft.com/office/drawing/2014/main" id="{179D851C-8A22-40C2-95AB-87556CF73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167C05-6114-45E2-AE3D-B77D38988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rud Logo - LogoDix">
            <a:extLst>
              <a:ext uri="{FF2B5EF4-FFF2-40B4-BE49-F238E27FC236}">
                <a16:creationId xmlns:a16="http://schemas.microsoft.com/office/drawing/2014/main" id="{25552496-78FE-4A0E-84CB-BB38A4F7C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2279" y="2178774"/>
            <a:ext cx="4711698" cy="24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2A6FB2-C222-4C89-B4E3-7F96367D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9349" y="1416818"/>
            <a:ext cx="0" cy="401934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9011D608-86A1-4714-9748-A7EE69594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843" y="2465246"/>
            <a:ext cx="4711698" cy="192001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BA818BE-D4F1-4FD6-BDF0-C60ABEB4A487}"/>
              </a:ext>
            </a:extLst>
          </p:cNvPr>
          <p:cNvSpPr txBox="1"/>
          <p:nvPr/>
        </p:nvSpPr>
        <p:spPr>
          <a:xfrm>
            <a:off x="1539551" y="4982547"/>
            <a:ext cx="429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CO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s-CO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ADMINISTRATOR ROLE</a:t>
            </a:r>
            <a:endParaRPr lang="es-CO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4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 Diagonal Corner Rectangle 6">
            <a:extLst>
              <a:ext uri="{FF2B5EF4-FFF2-40B4-BE49-F238E27FC236}">
                <a16:creationId xmlns:a16="http://schemas.microsoft.com/office/drawing/2014/main" id="{179D851C-8A22-40C2-95AB-87556CF73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167C05-6114-45E2-AE3D-B77D38988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2A6FB2-C222-4C89-B4E3-7F96367D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9349" y="1416818"/>
            <a:ext cx="0" cy="401934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9011D608-86A1-4714-9748-A7EE6959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843" y="2465246"/>
            <a:ext cx="4711698" cy="192001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926EA04-402B-43B6-942D-F1A172E772DE}"/>
              </a:ext>
            </a:extLst>
          </p:cNvPr>
          <p:cNvSpPr txBox="1"/>
          <p:nvPr/>
        </p:nvSpPr>
        <p:spPr>
          <a:xfrm>
            <a:off x="2894553" y="5109967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</a:rPr>
              <a:t>USER ROLE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5E7D1C-42E0-4D7F-BEE1-7148E9CA1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128" y="2465246"/>
            <a:ext cx="3004256" cy="176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1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1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9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7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9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1C6EBE-0F63-431C-AB63-FBDFE1354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72"/>
          <a:stretch/>
        </p:blipFill>
        <p:spPr>
          <a:xfrm>
            <a:off x="1126617" y="2315141"/>
            <a:ext cx="3178638" cy="222225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71F3D9F-34D1-425B-AB1F-638520232FEF}"/>
              </a:ext>
            </a:extLst>
          </p:cNvPr>
          <p:cNvSpPr txBox="1"/>
          <p:nvPr/>
        </p:nvSpPr>
        <p:spPr>
          <a:xfrm>
            <a:off x="5158258" y="2956977"/>
            <a:ext cx="618840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4800" dirty="0">
                <a:solidFill>
                  <a:srgbClr val="FFFFFF"/>
                </a:solidFill>
              </a:rPr>
              <a:t>FAVORITES SECTION</a:t>
            </a:r>
          </a:p>
        </p:txBody>
      </p:sp>
    </p:spTree>
    <p:extLst>
      <p:ext uri="{BB962C8B-B14F-4D97-AF65-F5344CB8AC3E}">
        <p14:creationId xmlns:p14="http://schemas.microsoft.com/office/powerpoint/2010/main" val="3502703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ECB1AB8-828A-4119-9A6C-B85082497EBB}"/>
              </a:ext>
            </a:extLst>
          </p:cNvPr>
          <p:cNvSpPr txBox="1"/>
          <p:nvPr/>
        </p:nvSpPr>
        <p:spPr>
          <a:xfrm>
            <a:off x="6580635" y="1113282"/>
            <a:ext cx="4966332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THANKS!!!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B35A610-34DA-405B-96AD-6042A99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252" y="1141368"/>
            <a:ext cx="4567773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3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3EC0DE30-45AE-45D0-98F3-0C65D79E4C75}"/>
              </a:ext>
            </a:extLst>
          </p:cNvPr>
          <p:cNvSpPr txBox="1"/>
          <p:nvPr/>
        </p:nvSpPr>
        <p:spPr>
          <a:xfrm>
            <a:off x="1876424" y="4141693"/>
            <a:ext cx="8791575" cy="1301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atin typeface="+mj-lt"/>
                <a:ea typeface="+mj-ea"/>
                <a:cs typeface="+mj-cs"/>
              </a:rPr>
              <a:t>CATALOGUE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87B266-7720-49CF-8436-89995ACD8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527" y="1108038"/>
            <a:ext cx="710136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41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5D1B05D2-9DCC-4914-9494-BDB444C1A857}"/>
              </a:ext>
            </a:extLst>
          </p:cNvPr>
          <p:cNvSpPr txBox="1"/>
          <p:nvPr/>
        </p:nvSpPr>
        <p:spPr>
          <a:xfrm>
            <a:off x="1876424" y="4141693"/>
            <a:ext cx="8791575" cy="1301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atin typeface="+mj-lt"/>
                <a:ea typeface="+mj-ea"/>
                <a:cs typeface="+mj-cs"/>
              </a:rPr>
              <a:t>EXAMPLES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3EA72D-8474-49FE-89A2-2FBA33CE2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" t="15783" r="-1" b="-3"/>
          <a:stretch/>
        </p:blipFill>
        <p:spPr>
          <a:xfrm>
            <a:off x="3305850" y="1108038"/>
            <a:ext cx="5932723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298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6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18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0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1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2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3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4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5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6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7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8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9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0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1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2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6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33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ómo integramos los lenguajes HTML, CSS, y JavaScript?">
            <a:extLst>
              <a:ext uri="{FF2B5EF4-FFF2-40B4-BE49-F238E27FC236}">
                <a16:creationId xmlns:a16="http://schemas.microsoft.com/office/drawing/2014/main" id="{315B96A3-9E55-4C5D-8C1C-6DB8DC294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6988" y="1147146"/>
            <a:ext cx="4359583" cy="220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mo instalar Laravel 6 en mi servidor">
            <a:extLst>
              <a:ext uri="{FF2B5EF4-FFF2-40B4-BE49-F238E27FC236}">
                <a16:creationId xmlns:a16="http://schemas.microsoft.com/office/drawing/2014/main" id="{73D464F6-6771-4C7B-8AE9-7C650C2A1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3757979"/>
            <a:ext cx="4635583" cy="171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BAA3B1-B75E-471B-9736-E5CC47F758DD}"/>
              </a:ext>
            </a:extLst>
          </p:cNvPr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4400" dirty="0"/>
              <a:t>TECHNOLOGIES </a:t>
            </a:r>
          </a:p>
        </p:txBody>
      </p:sp>
    </p:spTree>
    <p:extLst>
      <p:ext uri="{BB962C8B-B14F-4D97-AF65-F5344CB8AC3E}">
        <p14:creationId xmlns:p14="http://schemas.microsoft.com/office/powerpoint/2010/main" val="386241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1" name="Group 7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9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41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9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57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59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eb Hosting Gratis Y Sin Anuncios - PHP, MySQL y cPanel">
            <a:extLst>
              <a:ext uri="{FF2B5EF4-FFF2-40B4-BE49-F238E27FC236}">
                <a16:creationId xmlns:a16="http://schemas.microsoft.com/office/drawing/2014/main" id="{B5248E75-EE13-4BC0-A27F-3942A682E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617" y="1836950"/>
            <a:ext cx="3178638" cy="31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524153F-5862-417F-8C65-E5A5081C2358}"/>
              </a:ext>
            </a:extLst>
          </p:cNvPr>
          <p:cNvSpPr txBox="1"/>
          <p:nvPr/>
        </p:nvSpPr>
        <p:spPr>
          <a:xfrm>
            <a:off x="5128643" y="2249487"/>
            <a:ext cx="618840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FF"/>
                </a:solidFill>
              </a:rPr>
              <a:t>HOSTING AND DOMAIN</a:t>
            </a:r>
          </a:p>
        </p:txBody>
      </p:sp>
    </p:spTree>
    <p:extLst>
      <p:ext uri="{BB962C8B-B14F-4D97-AF65-F5344CB8AC3E}">
        <p14:creationId xmlns:p14="http://schemas.microsoft.com/office/powerpoint/2010/main" val="3480208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24F8474-FC63-488E-9EAF-469DC84C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81" y="597159"/>
            <a:ext cx="3727040" cy="583163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025226-8655-4D70-A76D-F80369FF2EA5}"/>
              </a:ext>
            </a:extLst>
          </p:cNvPr>
          <p:cNvSpPr txBox="1"/>
          <p:nvPr/>
        </p:nvSpPr>
        <p:spPr>
          <a:xfrm>
            <a:off x="6326154" y="2921168"/>
            <a:ext cx="4338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PROTOTYPE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256820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1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3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9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1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BB070D-22D0-4F3F-A5F0-81771E0CE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1278541"/>
            <a:ext cx="3178638" cy="429545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BC6406A-6DCB-4AF6-9E19-C2C4BE3751F3}"/>
              </a:ext>
            </a:extLst>
          </p:cNvPr>
          <p:cNvSpPr txBox="1"/>
          <p:nvPr/>
        </p:nvSpPr>
        <p:spPr>
          <a:xfrm>
            <a:off x="5128643" y="2249487"/>
            <a:ext cx="618840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b="0" i="0" dirty="0">
                <a:solidFill>
                  <a:srgbClr val="FFFFFF"/>
                </a:solidFill>
                <a:effectLst/>
              </a:rPr>
              <a:t>HTML SOURCE CODE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55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6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8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F33307-6EBF-4115-87F6-A6A9BE3B4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" t="833" r="72702" b="55785"/>
          <a:stretch/>
        </p:blipFill>
        <p:spPr>
          <a:xfrm>
            <a:off x="1118988" y="1897175"/>
            <a:ext cx="4635583" cy="30677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062F3C9-28DD-4928-BF86-2191A1D8B668}"/>
              </a:ext>
            </a:extLst>
          </p:cNvPr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b="0" i="0" dirty="0">
                <a:solidFill>
                  <a:srgbClr val="FFFFFF"/>
                </a:solidFill>
                <a:effectLst/>
              </a:rPr>
              <a:t>CSS SOURCE CODE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88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122" name="Picture 2" descr="klematis">
            <a:extLst>
              <a:ext uri="{FF2B5EF4-FFF2-40B4-BE49-F238E27FC236}">
                <a16:creationId xmlns:a16="http://schemas.microsoft.com/office/drawing/2014/main" id="{C2CDA0F9-B70D-406D-A5CB-9E7BAD872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" b="11687"/>
          <a:stretch/>
        </p:blipFill>
        <p:spPr bwMode="auto">
          <a:xfrm>
            <a:off x="1086727" y="1903413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D6075D3-3B6E-4F91-88D6-AD286469AE89}"/>
              </a:ext>
            </a:extLst>
          </p:cNvPr>
          <p:cNvSpPr txBox="1"/>
          <p:nvPr/>
        </p:nvSpPr>
        <p:spPr>
          <a:xfrm>
            <a:off x="7314142" y="2222499"/>
            <a:ext cx="4844521" cy="354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3200" b="0" i="0" dirty="0">
                <a:effectLst/>
              </a:rPr>
              <a:t>THE IMAGES CAN BE DOWNLOADED</a:t>
            </a:r>
            <a:br>
              <a:rPr lang="en-US" sz="3200" b="0" i="0" dirty="0">
                <a:effectLst/>
              </a:rPr>
            </a:br>
            <a:r>
              <a:rPr lang="en-US" sz="3200" b="0" i="0" dirty="0">
                <a:effectLst/>
              </a:rPr>
              <a:t>AND DISPLAYED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0520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27</TotalTime>
  <Words>47</Words>
  <Application>Microsoft Office PowerPoint</Application>
  <PresentationFormat>Panorámica</PresentationFormat>
  <Paragraphs>18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Arial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 Negro</dc:creator>
  <cp:lastModifiedBy>HP Negro</cp:lastModifiedBy>
  <cp:revision>1</cp:revision>
  <dcterms:created xsi:type="dcterms:W3CDTF">2022-02-17T20:27:56Z</dcterms:created>
  <dcterms:modified xsi:type="dcterms:W3CDTF">2022-02-17T20:55:45Z</dcterms:modified>
</cp:coreProperties>
</file>