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33D38-671B-4165-B353-F455CAD4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indici calcio</a:t>
            </a:r>
          </a:p>
        </p:txBody>
      </p:sp>
    </p:spTree>
    <p:extLst>
      <p:ext uri="{BB962C8B-B14F-4D97-AF65-F5344CB8AC3E}">
        <p14:creationId xmlns:p14="http://schemas.microsoft.com/office/powerpoint/2010/main" val="358771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EC096-0B2E-47F0-A940-BF31E5F8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indici: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D18AA-6A05-43DD-B225-71F5E022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Percentuale di palloni conquistati nella metà campo avversaria</a:t>
            </a:r>
          </a:p>
          <a:p>
            <a:r>
              <a:rPr lang="it-IT" dirty="0"/>
              <a:t>Percentuale palloni conquistati nella propria metà campo</a:t>
            </a:r>
          </a:p>
          <a:p>
            <a:r>
              <a:rPr lang="it-IT" dirty="0"/>
              <a:t>Percentuale totale di palloni conquistati</a:t>
            </a:r>
          </a:p>
          <a:p>
            <a:r>
              <a:rPr lang="it-IT" dirty="0"/>
              <a:t>Percentuale di intercettazioni</a:t>
            </a:r>
          </a:p>
          <a:p>
            <a:r>
              <a:rPr lang="it-IT" dirty="0"/>
              <a:t>Percentuale  Assist individuale</a:t>
            </a:r>
          </a:p>
          <a:p>
            <a:r>
              <a:rPr lang="it-IT" dirty="0"/>
              <a:t>Turnover individuale (Palle perse)</a:t>
            </a:r>
          </a:p>
          <a:p>
            <a:r>
              <a:rPr lang="it-IT" dirty="0"/>
              <a:t>Pace, per confronti di ritmo di gioco</a:t>
            </a:r>
          </a:p>
        </p:txBody>
      </p:sp>
    </p:spTree>
    <p:extLst>
      <p:ext uri="{BB962C8B-B14F-4D97-AF65-F5344CB8AC3E}">
        <p14:creationId xmlns:p14="http://schemas.microsoft.com/office/powerpoint/2010/main" val="290795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AD3E03-8CBF-4B07-ADB1-25E49A2B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Grafici</a:t>
            </a:r>
            <a:r>
              <a:rPr lang="en-US" sz="3300" dirty="0"/>
              <a:t> </a:t>
            </a:r>
            <a:r>
              <a:rPr lang="en-US" sz="3300" dirty="0" err="1"/>
              <a:t>significativi</a:t>
            </a:r>
            <a:r>
              <a:rPr lang="en-US" sz="3300" dirty="0"/>
              <a:t> per </a:t>
            </a:r>
            <a:r>
              <a:rPr lang="en-US" sz="3300" dirty="0" err="1"/>
              <a:t>alcuni</a:t>
            </a:r>
            <a:r>
              <a:rPr lang="en-US" sz="3300" dirty="0"/>
              <a:t> </a:t>
            </a:r>
            <a:r>
              <a:rPr lang="en-US" sz="3300" dirty="0" err="1"/>
              <a:t>indici</a:t>
            </a:r>
            <a:r>
              <a:rPr lang="en-US" sz="3300" dirty="0"/>
              <a:t> (1/5)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3C641A-839B-4F6C-8281-4DCBB99FE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sz="16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Palloni</a:t>
            </a:r>
            <a:r>
              <a:rPr lang="en-US" sz="16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conquistati</a:t>
            </a:r>
            <a:r>
              <a:rPr lang="en-US" sz="16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giocatore</a:t>
            </a:r>
            <a:endParaRPr lang="en-US" sz="1600" cap="al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4EC26FA-D3E6-4747-83E8-E06663CCB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1436" y="1019785"/>
            <a:ext cx="5050302" cy="41353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281F1-86EF-459C-A6AF-9508FEA8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significativi</a:t>
            </a:r>
            <a:r>
              <a:rPr lang="en-US" dirty="0"/>
              <a:t> per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sz="3200" dirty="0"/>
              <a:t>(2/5)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68B73E-5F87-4507-9833-174A0F4C9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tiri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Zenit con la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palloni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conquistati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dalla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All'aumentare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palloni</a:t>
            </a:r>
            <a:r>
              <a:rPr lang="en-US" dirty="0"/>
              <a:t> </a:t>
            </a:r>
            <a:r>
              <a:rPr lang="en-US" dirty="0" err="1"/>
              <a:t>conquistati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Juventus </a:t>
            </a:r>
            <a:r>
              <a:rPr lang="en-US" dirty="0" err="1"/>
              <a:t>nella</a:t>
            </a:r>
            <a:r>
              <a:rPr lang="en-US" dirty="0"/>
              <a:t> propria </a:t>
            </a:r>
            <a:r>
              <a:rPr lang="en-US" dirty="0" err="1"/>
              <a:t>metà</a:t>
            </a:r>
            <a:r>
              <a:rPr lang="en-US" dirty="0"/>
              <a:t> campo, </a:t>
            </a:r>
            <a:r>
              <a:rPr lang="en-US" dirty="0" err="1"/>
              <a:t>diminuisce</a:t>
            </a:r>
            <a:r>
              <a:rPr lang="en-US" dirty="0"/>
              <a:t> la </a:t>
            </a:r>
            <a:r>
              <a:rPr lang="en-US" dirty="0" err="1"/>
              <a:t>percentuale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tiri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Zenit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7AC346-C9C6-429B-BC82-08896F00E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7">
            <a:extLst>
              <a:ext uri="{FF2B5EF4-FFF2-40B4-BE49-F238E27FC236}">
                <a16:creationId xmlns:a16="http://schemas.microsoft.com/office/drawing/2014/main" id="{4AB4A9E6-AE70-4971-99D8-10C2156A2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3" b="3244"/>
          <a:stretch/>
        </p:blipFill>
        <p:spPr>
          <a:xfrm>
            <a:off x="6291618" y="2010878"/>
            <a:ext cx="4872251" cy="34415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2074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CD077-EA19-4279-99A3-9F08C75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significativi</a:t>
            </a:r>
            <a:r>
              <a:rPr lang="en-US" dirty="0"/>
              <a:t> per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sz="3200" dirty="0"/>
              <a:t>(3/5)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66AE7-BAC9-4CF3-A487-4026F5C9B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tra la percentuale dei palloni conquistati dalla Juventus e la percentuale dei sviluppi offensivi dello Zenit:</a:t>
            </a:r>
          </a:p>
          <a:p>
            <a:pPr marL="0" indent="0">
              <a:buNone/>
            </a:pPr>
            <a:r>
              <a:rPr lang="it-IT" dirty="0"/>
              <a:t>Si evince come la Juventus riesca a conquistare più palloni, rispetto alle azioni offensive dell’avversario.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AFE4E68-5032-4BC4-887B-553BD007E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2587" y="1942878"/>
            <a:ext cx="4900717" cy="3517626"/>
          </a:xfrm>
        </p:spPr>
      </p:pic>
    </p:spTree>
    <p:extLst>
      <p:ext uri="{BB962C8B-B14F-4D97-AF65-F5344CB8AC3E}">
        <p14:creationId xmlns:p14="http://schemas.microsoft.com/office/powerpoint/2010/main" val="344288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4F3452-8FCC-4000-BF47-BFDACADA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 err="1"/>
              <a:t>Grafici</a:t>
            </a:r>
            <a:r>
              <a:rPr lang="en-US" sz="4100" dirty="0"/>
              <a:t> </a:t>
            </a:r>
            <a:r>
              <a:rPr lang="en-US" sz="4100" dirty="0" err="1"/>
              <a:t>significativi</a:t>
            </a:r>
            <a:r>
              <a:rPr lang="en-US" sz="4100" dirty="0"/>
              <a:t> per </a:t>
            </a:r>
            <a:r>
              <a:rPr lang="en-US" sz="4100" dirty="0" err="1"/>
              <a:t>alcuni</a:t>
            </a:r>
            <a:r>
              <a:rPr lang="en-US" sz="4100" dirty="0"/>
              <a:t> </a:t>
            </a:r>
            <a:r>
              <a:rPr lang="en-US" sz="4100" dirty="0" err="1"/>
              <a:t>indici</a:t>
            </a:r>
            <a:r>
              <a:rPr lang="en-US" sz="4100" dirty="0"/>
              <a:t> </a:t>
            </a:r>
            <a:r>
              <a:rPr lang="en-US" sz="4400" dirty="0"/>
              <a:t>(4/5)</a:t>
            </a:r>
            <a:endParaRPr lang="en-US" sz="41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6598E3-6B29-4E28-97A9-8EAA8893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sz="16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Intercettazioni</a:t>
            </a:r>
            <a:r>
              <a:rPr lang="en-US" sz="1600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n-US" sz="1600" u="sng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giocatore</a:t>
            </a:r>
            <a:endParaRPr lang="en-US" sz="1600" u="sng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F462A03-BE1E-4623-AF6F-54F58C34D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0" y="964931"/>
            <a:ext cx="5131607" cy="4342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2EF5CBD-3638-4070-AFFD-2E7CD1B8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 err="1"/>
              <a:t>Grafici</a:t>
            </a:r>
            <a:r>
              <a:rPr lang="en-US" sz="3000" dirty="0"/>
              <a:t> </a:t>
            </a:r>
            <a:r>
              <a:rPr lang="en-US" sz="3000" dirty="0" err="1"/>
              <a:t>significativi</a:t>
            </a:r>
            <a:r>
              <a:rPr lang="en-US" sz="3000" dirty="0"/>
              <a:t> per </a:t>
            </a:r>
            <a:r>
              <a:rPr lang="en-US" sz="3000" dirty="0" err="1"/>
              <a:t>alcuni</a:t>
            </a:r>
            <a:r>
              <a:rPr lang="en-US" sz="3000" dirty="0"/>
              <a:t> </a:t>
            </a:r>
            <a:r>
              <a:rPr lang="en-US" sz="3000" dirty="0" err="1"/>
              <a:t>indici</a:t>
            </a:r>
            <a:r>
              <a:rPr lang="en-US" sz="3000" dirty="0"/>
              <a:t> </a:t>
            </a:r>
            <a:r>
              <a:rPr lang="en-US" sz="3200" dirty="0"/>
              <a:t>(5/5)</a:t>
            </a:r>
            <a:endParaRPr lang="en-US" sz="3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A95B6-8EF9-405F-BD87-13CA5CDB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intercettazioni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Juventus con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percentuale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palloni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conquistati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dallo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Zenit:</a:t>
            </a:r>
            <a:br>
              <a:rPr lang="en-US" dirty="0"/>
            </a:br>
            <a:r>
              <a:rPr lang="en-US" dirty="0"/>
              <a:t>La Juventus </a:t>
            </a:r>
            <a:r>
              <a:rPr lang="en-US" dirty="0" err="1"/>
              <a:t>intercetta</a:t>
            </a:r>
            <a:r>
              <a:rPr lang="en-US" dirty="0"/>
              <a:t>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palloni</a:t>
            </a:r>
            <a:r>
              <a:rPr lang="en-US" dirty="0"/>
              <a:t> rispetto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percentuale</a:t>
            </a:r>
            <a:r>
              <a:rPr lang="en-US" dirty="0"/>
              <a:t> di </a:t>
            </a:r>
            <a:r>
              <a:rPr lang="en-US" dirty="0" err="1"/>
              <a:t>palloni</a:t>
            </a:r>
            <a:r>
              <a:rPr lang="en-US" dirty="0"/>
              <a:t> </a:t>
            </a:r>
            <a:r>
              <a:rPr lang="en-US" dirty="0" err="1"/>
              <a:t>conquistati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Zenit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AB2A536-76C3-42F4-9C09-DB89FEC77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1" y="964931"/>
            <a:ext cx="4960442" cy="4342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4624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{34554397-3F61-4EA3-88D5-1233B18BC787}tf10001114</Template>
  <TotalTime>71</TotalTime>
  <Words>199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Raccolta</vt:lpstr>
      <vt:lpstr>Presentazione indici calcio</vt:lpstr>
      <vt:lpstr>Lista indici:</vt:lpstr>
      <vt:lpstr>Grafici significativi per alcuni indici (1/5)</vt:lpstr>
      <vt:lpstr>Grafici significativi per alcuni indici (2/5)</vt:lpstr>
      <vt:lpstr>Grafici significativi per alcuni indici (3/5)</vt:lpstr>
      <vt:lpstr>Grafici significativi per alcuni indici (4/5)</vt:lpstr>
      <vt:lpstr>Grafici significativi per alcuni indici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indici calcio</dc:title>
  <dc:creator>Mario Alfiero</dc:creator>
  <cp:lastModifiedBy>Mario Alfiero</cp:lastModifiedBy>
  <cp:revision>7</cp:revision>
  <dcterms:created xsi:type="dcterms:W3CDTF">2021-12-14T21:49:14Z</dcterms:created>
  <dcterms:modified xsi:type="dcterms:W3CDTF">2021-12-31T12:53:14Z</dcterms:modified>
</cp:coreProperties>
</file>