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1" r:id="rId4"/>
    <p:sldId id="271" r:id="rId5"/>
    <p:sldId id="273" r:id="rId6"/>
    <p:sldId id="274" r:id="rId7"/>
    <p:sldId id="278" r:id="rId8"/>
    <p:sldId id="276" r:id="rId9"/>
    <p:sldId id="280" r:id="rId10"/>
    <p:sldId id="275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7" r:id="rId22"/>
    <p:sldId id="267" r:id="rId23"/>
    <p:sldId id="27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 snapToGrid="0" snapToObjects="1">
      <p:cViewPr varScale="1">
        <p:scale>
          <a:sx n="96" d="100"/>
          <a:sy n="9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imm.dtu.dk/~aam/" TargetMode="External"/><Relationship Id="rId3" Type="http://schemas.openxmlformats.org/officeDocument/2006/relationships/hyperlink" Target="http://www.imagemagick.org/script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 com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Andr</a:t>
            </a:r>
            <a:r>
              <a:rPr lang="en-US" dirty="0" smtClean="0"/>
              <a:t>é Costa</a:t>
            </a:r>
            <a:endParaRPr lang="en-US" dirty="0" smtClean="0"/>
          </a:p>
          <a:p>
            <a:r>
              <a:rPr lang="en-US" dirty="0" err="1" smtClean="0"/>
              <a:t>Mário</a:t>
            </a:r>
            <a:r>
              <a:rPr lang="en-US" dirty="0" smtClean="0"/>
              <a:t> </a:t>
            </a:r>
            <a:r>
              <a:rPr lang="en-US" dirty="0" smtClean="0"/>
              <a:t>Barbosa</a:t>
            </a:r>
            <a:endParaRPr lang="en-US" dirty="0" smtClean="0"/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</a:t>
            </a:r>
            <a:r>
              <a:rPr lang="en-US" dirty="0" smtClean="0"/>
              <a:t>300</a:t>
            </a:r>
            <a:endParaRPr lang="en-US" dirty="0" smtClean="0"/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Treinamento</a:t>
            </a:r>
            <a:r>
              <a:rPr lang="en-US" dirty="0" smtClean="0"/>
              <a:t>: 96.03%</a:t>
            </a:r>
          </a:p>
          <a:p>
            <a:pPr lvl="1"/>
            <a:r>
              <a:rPr lang="en-US" dirty="0" smtClean="0"/>
              <a:t>Testes: 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7" y="2595562"/>
            <a:ext cx="5562450" cy="3670767"/>
          </a:xfrm>
        </p:spPr>
      </p:pic>
    </p:spTree>
    <p:extLst>
      <p:ext uri="{BB962C8B-B14F-4D97-AF65-F5344CB8AC3E}">
        <p14:creationId xmlns:p14="http://schemas.microsoft.com/office/powerpoint/2010/main" val="120879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6" name="Content Placeholder 5" descr="Screen Shot 2012-07-12 at 11.4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1" r="-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262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4" name="Content Placeholder 3" descr="Screen Shot 2012-07-12 at 11.44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1" r="-27881"/>
          <a:stretch>
            <a:fillRect/>
          </a:stretch>
        </p:blipFill>
        <p:spPr>
          <a:xfrm>
            <a:off x="1114424" y="2142223"/>
            <a:ext cx="7610476" cy="4476861"/>
          </a:xfrm>
        </p:spPr>
      </p:pic>
    </p:spTree>
    <p:extLst>
      <p:ext uri="{BB962C8B-B14F-4D97-AF65-F5344CB8AC3E}">
        <p14:creationId xmlns:p14="http://schemas.microsoft.com/office/powerpoint/2010/main" val="157863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5" name="Content Placeholder 4" descr="Screen Shot 2012-07-12 at 11.46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4" r="-2864"/>
          <a:stretch>
            <a:fillRect/>
          </a:stretch>
        </p:blipFill>
        <p:spPr>
          <a:xfrm>
            <a:off x="1114424" y="2193534"/>
            <a:ext cx="7610476" cy="4374240"/>
          </a:xfrm>
        </p:spPr>
      </p:pic>
    </p:spTree>
    <p:extLst>
      <p:ext uri="{BB962C8B-B14F-4D97-AF65-F5344CB8AC3E}">
        <p14:creationId xmlns:p14="http://schemas.microsoft.com/office/powerpoint/2010/main" val="3113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Treinameto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4" name="Content Placeholder 3" descr="Screen Shot 2012-07-12 at 11.48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1" r="-4391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269638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49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0" r="-13850"/>
          <a:stretch>
            <a:fillRect/>
          </a:stretch>
        </p:blipFill>
        <p:spPr>
          <a:xfrm>
            <a:off x="1114424" y="2038256"/>
            <a:ext cx="7610476" cy="4632139"/>
          </a:xfrm>
        </p:spPr>
      </p:pic>
    </p:spTree>
    <p:extLst>
      <p:ext uri="{BB962C8B-B14F-4D97-AF65-F5344CB8AC3E}">
        <p14:creationId xmlns:p14="http://schemas.microsoft.com/office/powerpoint/2010/main" val="339546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5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41" b="-29241"/>
          <a:stretch>
            <a:fillRect/>
          </a:stretch>
        </p:blipFill>
        <p:spPr>
          <a:xfrm>
            <a:off x="1114424" y="2038256"/>
            <a:ext cx="7610476" cy="4580828"/>
          </a:xfrm>
        </p:spPr>
      </p:pic>
    </p:spTree>
    <p:extLst>
      <p:ext uri="{BB962C8B-B14F-4D97-AF65-F5344CB8AC3E}">
        <p14:creationId xmlns:p14="http://schemas.microsoft.com/office/powerpoint/2010/main" val="350306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51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" b="-440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31704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do LVQ</a:t>
            </a:r>
            <a:endParaRPr lang="en-US" dirty="0"/>
          </a:p>
        </p:txBody>
      </p:sp>
      <p:pic>
        <p:nvPicPr>
          <p:cNvPr id="4" name="Content Placeholder 3" descr="Screen Shot 2012-07-12 at 11.51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6" r="-9576"/>
          <a:stretch>
            <a:fillRect/>
          </a:stretch>
        </p:blipFill>
        <p:spPr>
          <a:xfrm>
            <a:off x="1114424" y="2038256"/>
            <a:ext cx="7610476" cy="4401241"/>
          </a:xfrm>
        </p:spPr>
      </p:pic>
    </p:spTree>
    <p:extLst>
      <p:ext uri="{BB962C8B-B14F-4D97-AF65-F5344CB8AC3E}">
        <p14:creationId xmlns:p14="http://schemas.microsoft.com/office/powerpoint/2010/main" val="216354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a </a:t>
            </a:r>
            <a:r>
              <a:rPr lang="en-US" dirty="0" err="1" smtClean="0"/>
              <a:t>Iluminação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(http://</a:t>
            </a:r>
            <a:r>
              <a:rPr lang="en-US" dirty="0" err="1"/>
              <a:t>www.mathworks.com</a:t>
            </a:r>
            <a:r>
              <a:rPr lang="en-US" dirty="0"/>
              <a:t>/products/</a:t>
            </a:r>
            <a:r>
              <a:rPr lang="en-US" dirty="0" err="1"/>
              <a:t>matlab</a:t>
            </a:r>
            <a:r>
              <a:rPr lang="en-US" dirty="0"/>
              <a:t>/). </a:t>
            </a:r>
            <a:endParaRPr lang="en-US" dirty="0" smtClean="0"/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Angelo,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err="1"/>
              <a:t>Neual</a:t>
            </a:r>
            <a:r>
              <a:rPr lang="en-US" i="1" dirty="0"/>
              <a:t> 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/>
              <a:t>Department of Informatics and Mathematical Modeling. The IMM Face Database (</a:t>
            </a:r>
            <a:r>
              <a:rPr lang="en-US" u="sng" dirty="0">
                <a:hlinkClick r:id="rId2"/>
              </a:rPr>
              <a:t>http://www2.imm.dtu.dk/~aam/</a:t>
            </a:r>
            <a:r>
              <a:rPr lang="en-US" dirty="0" smtClean="0"/>
              <a:t>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http://www.imagemagick.org/script/index.php</a:t>
            </a:r>
            <a:r>
              <a:rPr lang="en-US" dirty="0"/>
              <a:t>)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8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e C</a:t>
            </a:r>
            <a:endParaRPr lang="en-US" dirty="0"/>
          </a:p>
          <a:p>
            <a:r>
              <a:rPr lang="en-US" dirty="0" err="1" smtClean="0"/>
              <a:t>Filtro</a:t>
            </a:r>
            <a:r>
              <a:rPr lang="en-US" dirty="0" smtClean="0"/>
              <a:t> Gabor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3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  <p:pic>
        <p:nvPicPr>
          <p:cNvPr id="7" name="Content Placeholder 6" descr="File:Gabor_fil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3395"/>
          <a:stretch>
            <a:fillRect/>
          </a:stretch>
        </p:blipFill>
        <p:spPr>
          <a:xfrm>
            <a:off x="5147534" y="2343375"/>
            <a:ext cx="3566160" cy="3686175"/>
          </a:xfrm>
        </p:spPr>
      </p:pic>
      <p:pic>
        <p:nvPicPr>
          <p:cNvPr id="8" name="Picture 7" descr="8a17593f6f2c212b36ef49771a05f0b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8" y="5468428"/>
            <a:ext cx="4594422" cy="4488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00952" y="2039110"/>
            <a:ext cx="3566160" cy="2546636"/>
          </a:xfrm>
        </p:spPr>
        <p:txBody>
          <a:bodyPr>
            <a:norm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err="1" smtClean="0"/>
              <a:t>Filtro</a:t>
            </a:r>
            <a:r>
              <a:rPr lang="en-US" dirty="0" smtClean="0"/>
              <a:t> Linear</a:t>
            </a:r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Excelente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5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Supervisionado</a:t>
            </a:r>
            <a:endParaRPr lang="en-US" dirty="0" smtClean="0"/>
          </a:p>
        </p:txBody>
      </p:sp>
      <p:pic>
        <p:nvPicPr>
          <p:cNvPr id="5" name="Content Placeholder 4" descr="Screen Shot 2012-06-01 at 8.47.28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55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8.49.54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59" b="-23359"/>
          <a:stretch>
            <a:fillRect/>
          </a:stretch>
        </p:blipFill>
        <p:spPr/>
      </p:pic>
      <p:pic>
        <p:nvPicPr>
          <p:cNvPr id="6" name="Content Placeholder 5" descr="Screen Shot 2012-06-01 at 8.50.09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5" b="-3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9.35.11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>
            <a:fillRect/>
          </a:stretch>
        </p:blipFill>
        <p:spPr>
          <a:xfrm>
            <a:off x="2751138" y="2100263"/>
            <a:ext cx="4357687" cy="4500562"/>
          </a:xfrm>
        </p:spPr>
      </p:pic>
    </p:spTree>
    <p:extLst>
      <p:ext uri="{BB962C8B-B14F-4D97-AF65-F5344CB8AC3E}">
        <p14:creationId xmlns:p14="http://schemas.microsoft.com/office/powerpoint/2010/main" val="346674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err="1"/>
              <a:t>E</a:t>
            </a:r>
            <a:r>
              <a:rPr lang="en-US" dirty="0" err="1" smtClean="0"/>
              <a:t>ntrada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875</TotalTime>
  <Words>321</Words>
  <Application>Microsoft Macintosh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Detecção Facial com Redes Neurais LVQ</vt:lpstr>
      <vt:lpstr>Problema</vt:lpstr>
      <vt:lpstr>Técnica</vt:lpstr>
      <vt:lpstr>Pré Processamento</vt:lpstr>
      <vt:lpstr>Redes Neurais LVQ</vt:lpstr>
      <vt:lpstr>Redes Neurais LVQ</vt:lpstr>
      <vt:lpstr>Redes Neurais LVQ</vt:lpstr>
      <vt:lpstr>Implementação</vt:lpstr>
      <vt:lpstr>Implementação</vt:lpstr>
      <vt:lpstr>Implementação Matlab</vt:lpstr>
      <vt:lpstr>Implementação C</vt:lpstr>
      <vt:lpstr>Etapas do LVQ</vt:lpstr>
      <vt:lpstr>Inicialização do LVQ</vt:lpstr>
      <vt:lpstr>Inicialização do LVQ</vt:lpstr>
      <vt:lpstr>Inicialização do LVQ</vt:lpstr>
      <vt:lpstr>Treinameto do LVQ</vt:lpstr>
      <vt:lpstr>Treinameto do LVQ</vt:lpstr>
      <vt:lpstr>Treinameto do LVQ</vt:lpstr>
      <vt:lpstr>Treinameto do LVQ</vt:lpstr>
      <vt:lpstr>Testes do LVQ</vt:lpstr>
      <vt:lpstr>Base de Treinamento</vt:lpstr>
      <vt:lpstr>Avaliação do Algoritmo</vt:lpstr>
      <vt:lpstr>Avaliação do Algoritmo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27</cp:revision>
  <dcterms:created xsi:type="dcterms:W3CDTF">2011-11-28T02:17:18Z</dcterms:created>
  <dcterms:modified xsi:type="dcterms:W3CDTF">2012-07-13T13:13:14Z</dcterms:modified>
</cp:coreProperties>
</file>