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76" r:id="rId24"/>
    <p:sldId id="277" r:id="rId25"/>
    <p:sldId id="314" r:id="rId26"/>
    <p:sldId id="280" r:id="rId27"/>
    <p:sldId id="275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67" r:id="rId39"/>
    <p:sldId id="272" r:id="rId40"/>
    <p:sldId id="312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96" d="100"/>
          <a:sy n="9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7/13/12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r>
              <a:rPr lang="en-US" dirty="0" err="1" smtClean="0"/>
              <a:t>Treinamento</a:t>
            </a:r>
            <a:r>
              <a:rPr lang="en-US" dirty="0" smtClean="0"/>
              <a:t> da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Treinamento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</a:t>
            </a:r>
            <a:r>
              <a:rPr lang="en-US" dirty="0" err="1" smtClean="0"/>
              <a:t>ção</a:t>
            </a:r>
            <a:endParaRPr lang="en-US" dirty="0" smtClean="0"/>
          </a:p>
          <a:p>
            <a:pPr lvl="2"/>
            <a:r>
              <a:rPr lang="en-US" dirty="0" smtClean="0"/>
              <a:t>+ 507</a:t>
            </a:r>
          </a:p>
          <a:p>
            <a:pPr lvl="2"/>
            <a:r>
              <a:rPr lang="en-US" dirty="0" smtClean="0"/>
              <a:t>- 399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</a:t>
            </a:r>
            <a:r>
              <a:rPr lang="en-US" dirty="0" err="1" smtClean="0"/>
              <a:t>ção</a:t>
            </a:r>
            <a:endParaRPr lang="en-US" dirty="0" smtClean="0"/>
          </a:p>
          <a:p>
            <a:pPr lvl="2"/>
            <a:r>
              <a:rPr lang="en-US" dirty="0" smtClean="0"/>
              <a:t>+ 183</a:t>
            </a:r>
          </a:p>
          <a:p>
            <a:pPr lvl="2"/>
            <a:r>
              <a:rPr lang="en-US" dirty="0" smtClean="0"/>
              <a:t>- 141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err="1"/>
              <a:t>E</a:t>
            </a:r>
            <a:r>
              <a:rPr lang="en-US" dirty="0" err="1" smtClean="0"/>
              <a:t>ntrada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smtClean="0"/>
              <a:t>Performance: 83.6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9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37" y="2595562"/>
            <a:ext cx="5562450" cy="3670767"/>
          </a:xfrm>
        </p:spPr>
      </p:pic>
    </p:spTree>
    <p:extLst>
      <p:ext uri="{BB962C8B-B14F-4D97-AF65-F5344CB8AC3E}">
        <p14:creationId xmlns:p14="http://schemas.microsoft.com/office/powerpoint/2010/main" val="12087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</p:spPr>
      </p:pic>
      <p:pic>
        <p:nvPicPr>
          <p:cNvPr id="4" name="Content Placeholder 3" descr="im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110"/>
          <a:stretch>
            <a:fillRect/>
          </a:stretch>
        </p:blipFill>
        <p:spPr>
          <a:xfrm>
            <a:off x="4238625" y="2595563"/>
            <a:ext cx="4675188" cy="3681412"/>
          </a:xfr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8" name="Picture 7" descr="wee-kirsty1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9" name="Picture 8" descr="if1306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10" name="Picture 9" descr="if2507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3" name="Picture 12" descr="wee-andrew!45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7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6" name="Content Placeholder 5" descr="Screen Shot 2012-07-12 at 11.4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1" r="-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262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smtClean="0"/>
              <a:t>LVQ</a:t>
            </a:r>
            <a:endParaRPr lang="en-US" dirty="0"/>
          </a:p>
        </p:txBody>
      </p:sp>
      <p:pic>
        <p:nvPicPr>
          <p:cNvPr id="4" name="Content Placeholder 3" descr="Screen Shot 2012-07-12 at 11.44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1" r="-27881"/>
          <a:stretch>
            <a:fillRect/>
          </a:stretch>
        </p:blipFill>
        <p:spPr>
          <a:xfrm>
            <a:off x="1114424" y="2142223"/>
            <a:ext cx="7610476" cy="4476861"/>
          </a:xfrm>
        </p:spPr>
      </p:pic>
    </p:spTree>
    <p:extLst>
      <p:ext uri="{BB962C8B-B14F-4D97-AF65-F5344CB8AC3E}">
        <p14:creationId xmlns:p14="http://schemas.microsoft.com/office/powerpoint/2010/main" val="157863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Inicialização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5" name="Content Placeholder 4" descr="Screen Shot 2012-07-12 at 11.46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4" r="-2864"/>
          <a:stretch>
            <a:fillRect/>
          </a:stretch>
        </p:blipFill>
        <p:spPr>
          <a:xfrm>
            <a:off x="1114424" y="2193534"/>
            <a:ext cx="7610476" cy="4374240"/>
          </a:xfrm>
        </p:spPr>
      </p:pic>
    </p:spTree>
    <p:extLst>
      <p:ext uri="{BB962C8B-B14F-4D97-AF65-F5344CB8AC3E}">
        <p14:creationId xmlns:p14="http://schemas.microsoft.com/office/powerpoint/2010/main" val="31132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do LVQ</a:t>
            </a:r>
            <a:endParaRPr lang="en-US" dirty="0"/>
          </a:p>
        </p:txBody>
      </p:sp>
      <p:pic>
        <p:nvPicPr>
          <p:cNvPr id="4" name="Content Placeholder 3" descr="Screen Shot 2012-07-12 at 11.48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1" r="-4391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2696381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49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0" r="-13850"/>
          <a:stretch>
            <a:fillRect/>
          </a:stretch>
        </p:blipFill>
        <p:spPr>
          <a:xfrm>
            <a:off x="1114424" y="2038256"/>
            <a:ext cx="7610476" cy="4632139"/>
          </a:xfrm>
        </p:spPr>
      </p:pic>
    </p:spTree>
    <p:extLst>
      <p:ext uri="{BB962C8B-B14F-4D97-AF65-F5344CB8AC3E}">
        <p14:creationId xmlns:p14="http://schemas.microsoft.com/office/powerpoint/2010/main" val="339546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5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41" b="-29241"/>
          <a:stretch>
            <a:fillRect/>
          </a:stretch>
        </p:blipFill>
        <p:spPr>
          <a:xfrm>
            <a:off x="1114424" y="2038256"/>
            <a:ext cx="7610476" cy="4580828"/>
          </a:xfrm>
        </p:spPr>
      </p:pic>
    </p:spTree>
    <p:extLst>
      <p:ext uri="{BB962C8B-B14F-4D97-AF65-F5344CB8AC3E}">
        <p14:creationId xmlns:p14="http://schemas.microsoft.com/office/powerpoint/2010/main" val="350306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/>
              <a:t>do LVQ</a:t>
            </a:r>
          </a:p>
        </p:txBody>
      </p:sp>
      <p:pic>
        <p:nvPicPr>
          <p:cNvPr id="4" name="Content Placeholder 3" descr="Screen Shot 2012-07-12 at 11.51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" b="-440"/>
          <a:stretch>
            <a:fillRect/>
          </a:stretch>
        </p:blipFill>
        <p:spPr>
          <a:xfrm>
            <a:off x="1114424" y="2038256"/>
            <a:ext cx="7610476" cy="4619311"/>
          </a:xfrm>
        </p:spPr>
      </p:pic>
    </p:spTree>
    <p:extLst>
      <p:ext uri="{BB962C8B-B14F-4D97-AF65-F5344CB8AC3E}">
        <p14:creationId xmlns:p14="http://schemas.microsoft.com/office/powerpoint/2010/main" val="3170423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do LVQ</a:t>
            </a:r>
            <a:endParaRPr lang="en-US" dirty="0"/>
          </a:p>
        </p:txBody>
      </p:sp>
      <p:pic>
        <p:nvPicPr>
          <p:cNvPr id="4" name="Content Placeholder 3" descr="Screen Shot 2012-07-12 at 11.51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6" r="-9576"/>
          <a:stretch>
            <a:fillRect/>
          </a:stretch>
        </p:blipFill>
        <p:spPr>
          <a:xfrm>
            <a:off x="1114424" y="2038256"/>
            <a:ext cx="7610476" cy="4401241"/>
          </a:xfrm>
        </p:spPr>
      </p:pic>
    </p:spTree>
    <p:extLst>
      <p:ext uri="{BB962C8B-B14F-4D97-AF65-F5344CB8AC3E}">
        <p14:creationId xmlns:p14="http://schemas.microsoft.com/office/powerpoint/2010/main" val="2163541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a </a:t>
            </a:r>
            <a:r>
              <a:rPr lang="en-US" dirty="0" err="1" smtClean="0"/>
              <a:t>Iluminação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</a:t>
            </a:r>
            <a:r>
              <a:rPr lang="el-GR" dirty="0"/>
              <a:t>(x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η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896</TotalTime>
  <Words>462</Words>
  <Application>Microsoft Macintosh PowerPoint</Application>
  <PresentationFormat>On-screen Show (4:3)</PresentationFormat>
  <Paragraphs>115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Algoritmo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Implementação</vt:lpstr>
      <vt:lpstr>Base de Treinamento</vt:lpstr>
      <vt:lpstr>Base de Treinamento</vt:lpstr>
      <vt:lpstr>Implementação</vt:lpstr>
      <vt:lpstr>Implementação Matlab</vt:lpstr>
      <vt:lpstr>Implementação C</vt:lpstr>
      <vt:lpstr>Etapas do LVQ</vt:lpstr>
      <vt:lpstr>Inicialização do LVQ</vt:lpstr>
      <vt:lpstr>Inicialização do LVQ</vt:lpstr>
      <vt:lpstr>Inicialização do LVQ</vt:lpstr>
      <vt:lpstr>Treinamento do LVQ</vt:lpstr>
      <vt:lpstr>Treinamento do LVQ</vt:lpstr>
      <vt:lpstr>Treinamento do LVQ</vt:lpstr>
      <vt:lpstr>Treinamento do LVQ</vt:lpstr>
      <vt:lpstr>Testes do LVQ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Mario Barbosa</cp:lastModifiedBy>
  <cp:revision>32</cp:revision>
  <dcterms:created xsi:type="dcterms:W3CDTF">2011-11-28T02:17:18Z</dcterms:created>
  <dcterms:modified xsi:type="dcterms:W3CDTF">2012-07-13T13:56:44Z</dcterms:modified>
</cp:coreProperties>
</file>