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5325-40DB-0326-8C4B-332E09F0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A691D-7C65-E336-5F43-DD4DC38D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866C-5322-8C30-2D77-BAEF4FD6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1E8D-589E-514C-355D-4E6882F6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9EE3-A999-001C-F431-4D73EBDB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97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BFD0-7228-63C4-7193-04C1986B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68161-4CF6-C2A6-5CD1-B9AC687F4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74BD-2366-8DFF-DACD-3E74FF30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8441-E59D-D141-FCA4-14B192A0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415B-02A4-CEA1-8DC1-1DA2F6E6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3C053-3D44-3C5D-CB91-D495C8556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B8A5-4DDE-50A1-C225-23FC9F0DC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2002-F91C-CC56-D2FC-761EBCDC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E14E5-D2A6-F480-F111-24277478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699C-D40C-F853-6714-60ECD3F4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B77A-6653-FF0B-DCB7-F3A5225F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CA06-85E5-90E8-89C4-ADFAAFEF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68EB6-57DB-C5EA-4872-4A13DA42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CF589-7E59-C3BA-A549-0CCEEA0A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0B4CE-CF48-FE61-CA19-146B0567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4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ACF3-AD2B-9BE4-EB5A-2EC3AB85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81E40-113E-E4EE-37E2-3600BD65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AFA4-D49D-B99C-8049-28F96CFA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BC12-7CF9-64A3-B737-A21CA7C9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D49F-CD62-4209-B7EF-6740ED15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2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0E0A-AFA9-5F6D-EDB0-024CB649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06A1-1993-E213-4D6A-23E3B58FD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36D1-8CB6-0B08-5F00-14B4FE2D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3935-3230-166C-4268-D5F2F208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4DCBC-106D-956E-76A6-AD459B67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633FB-9AB8-C9AD-7631-4D6532DA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40C5-5D5B-EFF8-CCC5-D19148B4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DED8-7965-84B2-4822-B2470600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BDCD-E216-56BD-9CA1-A9DDED988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13751-3D60-C369-AFFB-713CD521D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BD276-1808-473D-225A-64F54FE23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9DEEE-C615-2ADA-6EE8-B03BDB82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E4255-BE8B-529A-EBB1-0F951551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0A1F1-283A-6696-155C-21D9808C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19A-EC68-2618-79AC-71D9A6F3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58CC5-7B45-6651-FD80-5B3726DE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36DCC-2F26-1636-6A13-42EA6939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641DF-8D7F-1430-5F27-95D7CE7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4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6C32F-80D0-D6F8-38CC-2A3774E8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60AD7-FBDE-46E6-4219-1108252E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1C2CD-73C4-DC70-75A8-DCA6ABE9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71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3ECF-B001-7598-65D3-8F5FAD73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90F8-6830-3358-898E-7D8108C2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43796-9DB2-2D98-B7F6-E305789FA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88E85-0226-6232-5ACD-EA87520A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87EC-DD42-DA51-599C-9A0380B3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05D6A-6968-89A0-35D5-F023EC87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0A56-9745-F538-4317-104B25FF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C832B-A100-C7CB-5F65-1749B2537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02FC6-A9EB-0C69-0C29-F7AD31512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0D495-232A-57ED-2DC3-7A95BDD5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55E9F-12B9-DEBD-BE4B-131F5811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3218C-9F89-DDCD-924C-72E0B6FC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6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51344-B285-BEAE-CDC8-3346FF26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0E04-AB7D-1BCD-E146-CAB3582BB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1586-9FE3-20EA-95A4-0FFEF77B1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9584-1C99-4343-895B-AFC8C020B47C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F39C1-ECF9-3BEC-B8E9-6A9849844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4E83-283D-7D59-AF2B-B240919FF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D08A0-9B7A-4833-94DB-8D5E5771C4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10B6-3FFC-839F-84DC-1D0EEB8D5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CC7FA-DA2B-23C5-48BC-F5A4A0046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9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Cerys Lloyd</dc:creator>
  <cp:lastModifiedBy>Cerys Lloyd</cp:lastModifiedBy>
  <cp:revision>1</cp:revision>
  <dcterms:created xsi:type="dcterms:W3CDTF">2024-01-03T17:03:06Z</dcterms:created>
  <dcterms:modified xsi:type="dcterms:W3CDTF">2024-01-03T17:04:22Z</dcterms:modified>
</cp:coreProperties>
</file>