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BAF6F0-685D-4AC7-A2EB-57C0888766F8}" v="268" dt="2023-11-08T12:50:05.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066987"/>
            <a:ext cx="9144000" cy="1655762"/>
          </a:xfrm>
        </p:spPr>
        <p:txBody>
          <a:bodyPr vert="horz" lIns="91440" tIns="45720" rIns="91440" bIns="45720" rtlCol="0" anchor="t">
            <a:normAutofit/>
          </a:bodyPr>
          <a:lstStyle/>
          <a:p>
            <a:r>
              <a:rPr lang="en-US" dirty="0">
                <a:latin typeface="Gill Sans MT"/>
                <a:cs typeface="Calibri"/>
              </a:rPr>
              <a:t>A cleaning simulation horror game</a:t>
            </a:r>
            <a:endParaRPr lang="en-US" dirty="0">
              <a:latin typeface="Gill Sans MT"/>
            </a:endParaRPr>
          </a:p>
        </p:txBody>
      </p:sp>
      <p:pic>
        <p:nvPicPr>
          <p:cNvPr id="5" name="Picture 4" descr="A red letters on a black background&#10;&#10;Description automatically generated">
            <a:extLst>
              <a:ext uri="{FF2B5EF4-FFF2-40B4-BE49-F238E27FC236}">
                <a16:creationId xmlns:a16="http://schemas.microsoft.com/office/drawing/2014/main" id="{4C44A381-D107-3581-E4E5-130EA66403D5}"/>
              </a:ext>
            </a:extLst>
          </p:cNvPr>
          <p:cNvPicPr>
            <a:picLocks noChangeAspect="1"/>
          </p:cNvPicPr>
          <p:nvPr/>
        </p:nvPicPr>
        <p:blipFill>
          <a:blip r:embed="rId2"/>
          <a:stretch>
            <a:fillRect/>
          </a:stretch>
        </p:blipFill>
        <p:spPr>
          <a:xfrm>
            <a:off x="2546862" y="1914943"/>
            <a:ext cx="7085985" cy="1369756"/>
          </a:xfrm>
          <a:prstGeom prst="rect">
            <a:avLst/>
          </a:prstGeom>
        </p:spPr>
      </p:pic>
      <p:sp>
        <p:nvSpPr>
          <p:cNvPr id="7" name="Rectangle 6">
            <a:extLst>
              <a:ext uri="{FF2B5EF4-FFF2-40B4-BE49-F238E27FC236}">
                <a16:creationId xmlns:a16="http://schemas.microsoft.com/office/drawing/2014/main" id="{96333A04-FFEF-3A7C-1965-9734E8011500}"/>
              </a:ext>
            </a:extLst>
          </p:cNvPr>
          <p:cNvSpPr/>
          <p:nvPr/>
        </p:nvSpPr>
        <p:spPr>
          <a:xfrm>
            <a:off x="2518474" y="3274016"/>
            <a:ext cx="7155050" cy="154983"/>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2AE14-DF80-5C5B-3C1D-4D5D024604BA}"/>
              </a:ext>
            </a:extLst>
          </p:cNvPr>
          <p:cNvSpPr>
            <a:spLocks noGrp="1"/>
          </p:cNvSpPr>
          <p:nvPr>
            <p:ph type="title"/>
          </p:nvPr>
        </p:nvSpPr>
        <p:spPr>
          <a:xfrm>
            <a:off x="1981199" y="365125"/>
            <a:ext cx="9372601" cy="1335860"/>
          </a:xfrm>
        </p:spPr>
        <p:txBody>
          <a:bodyPr/>
          <a:lstStyle/>
          <a:p>
            <a:r>
              <a:rPr lang="en-US" dirty="0">
                <a:solidFill>
                  <a:schemeClr val="accent1">
                    <a:lumMod val="75000"/>
                  </a:schemeClr>
                </a:solidFill>
                <a:latin typeface="Gill Sans MT"/>
                <a:cs typeface="Calibri Light"/>
              </a:rPr>
              <a:t>Game Premise</a:t>
            </a:r>
            <a:endParaRPr lang="en-US" dirty="0">
              <a:solidFill>
                <a:schemeClr val="accent1">
                  <a:lumMod val="75000"/>
                </a:schemeClr>
              </a:solidFill>
              <a:latin typeface="Gill Sans MT"/>
            </a:endParaRPr>
          </a:p>
        </p:txBody>
      </p:sp>
      <p:sp>
        <p:nvSpPr>
          <p:cNvPr id="3" name="Content Placeholder 2">
            <a:extLst>
              <a:ext uri="{FF2B5EF4-FFF2-40B4-BE49-F238E27FC236}">
                <a16:creationId xmlns:a16="http://schemas.microsoft.com/office/drawing/2014/main" id="{42888C3C-B4B8-FB15-AA7C-DA2789482C06}"/>
              </a:ext>
            </a:extLst>
          </p:cNvPr>
          <p:cNvSpPr>
            <a:spLocks noGrp="1"/>
          </p:cNvSpPr>
          <p:nvPr>
            <p:ph idx="1"/>
          </p:nvPr>
        </p:nvSpPr>
        <p:spPr>
          <a:xfrm>
            <a:off x="1981199" y="2350787"/>
            <a:ext cx="9372601" cy="3826176"/>
          </a:xfrm>
        </p:spPr>
        <p:txBody>
          <a:bodyPr vert="horz" lIns="91440" tIns="45720" rIns="91440" bIns="45720" rtlCol="0" anchor="t">
            <a:normAutofit/>
          </a:bodyPr>
          <a:lstStyle/>
          <a:p>
            <a:pPr marL="0" indent="0">
              <a:buNone/>
            </a:pPr>
            <a:r>
              <a:rPr lang="en-US" dirty="0">
                <a:cs typeface="Calibri"/>
              </a:rPr>
              <a:t>You are a </a:t>
            </a:r>
            <a:r>
              <a:rPr lang="en-US" dirty="0" err="1">
                <a:cs typeface="Calibri"/>
              </a:rPr>
              <a:t>Teskaz</a:t>
            </a:r>
            <a:r>
              <a:rPr lang="en-US" dirty="0">
                <a:cs typeface="Calibri"/>
              </a:rPr>
              <a:t> employee tasked with cleaning the store the night before Black Friday. Re-stock shelves, escort rouge customers out and clean the store before the sun rises. However, as the night progresses you notice more and more sinister events unfold. Can you survive through the night? Can you figure out what is disrupting your night? And most importantly, can you keep your job? </a:t>
            </a:r>
          </a:p>
        </p:txBody>
      </p:sp>
      <p:sp>
        <p:nvSpPr>
          <p:cNvPr id="4" name="Rectangle 3">
            <a:extLst>
              <a:ext uri="{FF2B5EF4-FFF2-40B4-BE49-F238E27FC236}">
                <a16:creationId xmlns:a16="http://schemas.microsoft.com/office/drawing/2014/main" id="{10AB8A98-95E7-4999-ED5A-521E7A77DEEB}"/>
              </a:ext>
            </a:extLst>
          </p:cNvPr>
          <p:cNvSpPr/>
          <p:nvPr/>
        </p:nvSpPr>
        <p:spPr>
          <a:xfrm>
            <a:off x="1590932" y="-5149"/>
            <a:ext cx="154459" cy="6940378"/>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842DEDC-A4CC-9787-006C-E9F934CA1F30}"/>
              </a:ext>
            </a:extLst>
          </p:cNvPr>
          <p:cNvSpPr/>
          <p:nvPr/>
        </p:nvSpPr>
        <p:spPr>
          <a:xfrm>
            <a:off x="1663798" y="1451394"/>
            <a:ext cx="10532563" cy="175577"/>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4947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2418-3DFC-FCFF-6EC5-00CE98E6AB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115559-9F2E-ECB5-F697-C2563235B3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11927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5530-0B61-4A17-B37D-5943251F42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670C76-B25C-43FB-F1D7-FCAE796DAB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49894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31BA2-1A94-48EE-EEA6-D148A4BEB6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10192B-1597-A9E4-83E7-C402120289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734550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Game Premise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94</cp:revision>
  <dcterms:created xsi:type="dcterms:W3CDTF">2023-11-08T12:12:38Z</dcterms:created>
  <dcterms:modified xsi:type="dcterms:W3CDTF">2023-11-08T14:18:25Z</dcterms:modified>
</cp:coreProperties>
</file>