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61" r:id="rId3"/>
    <p:sldId id="257" r:id="rId4"/>
    <p:sldId id="265" r:id="rId5"/>
    <p:sldId id="266" r:id="rId6"/>
    <p:sldId id="258" r:id="rId7"/>
    <p:sldId id="267" r:id="rId8"/>
    <p:sldId id="268" r:id="rId9"/>
    <p:sldId id="270" r:id="rId10"/>
    <p:sldId id="264" r:id="rId11"/>
    <p:sldId id="269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 autoAdjust="0"/>
  </p:normalViewPr>
  <p:slideViewPr>
    <p:cSldViewPr snapToGrid="0">
      <p:cViewPr varScale="1">
        <p:scale>
          <a:sx n="89" d="100"/>
          <a:sy n="89" d="100"/>
        </p:scale>
        <p:origin x="12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5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F06A8-4414-45DA-B2EE-3C544DE4D7C7}" type="datetimeFigureOut">
              <a:rPr lang="pt-BR" smtClean="0"/>
              <a:t>06/03/2020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467F1-BAAD-4903-BF04-D438CDD04A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653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132F900-91D7-488E-9A7D-81F624514B39}" type="datetimeFigureOut">
              <a:rPr lang="pt-BR" smtClean="0"/>
              <a:pPr/>
              <a:t>06/03/2020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2171865-761A-4277-92EB-4223C4CF40E2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24259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F900-91D7-488E-9A7D-81F624514B39}" type="datetimeFigureOut">
              <a:rPr lang="pt-BR" smtClean="0"/>
              <a:pPr/>
              <a:t>06/03/2020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1865-761A-4277-92EB-4223C4CF40E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3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F900-91D7-488E-9A7D-81F624514B39}" type="datetimeFigureOut">
              <a:rPr lang="pt-BR" smtClean="0"/>
              <a:pPr/>
              <a:t>06/03/2020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1865-761A-4277-92EB-4223C4CF40E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06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F900-91D7-488E-9A7D-81F624514B39}" type="datetimeFigureOut">
              <a:rPr lang="pt-BR" smtClean="0"/>
              <a:pPr/>
              <a:t>06/03/2020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1865-761A-4277-92EB-4223C4CF40E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16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32F900-91D7-488E-9A7D-81F624514B39}" type="datetimeFigureOut">
              <a:rPr lang="pt-BR" smtClean="0"/>
              <a:pPr/>
              <a:t>06/03/2020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171865-761A-4277-92EB-4223C4CF40E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93961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F900-91D7-488E-9A7D-81F624514B39}" type="datetimeFigureOut">
              <a:rPr lang="pt-BR" smtClean="0"/>
              <a:pPr/>
              <a:t>06/03/2020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1865-761A-4277-92EB-4223C4CF40E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12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F900-91D7-488E-9A7D-81F624514B39}" type="datetimeFigureOut">
              <a:rPr lang="pt-BR" smtClean="0"/>
              <a:pPr/>
              <a:t>06/03/2020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1865-761A-4277-92EB-4223C4CF40E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45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F900-91D7-488E-9A7D-81F624514B39}" type="datetimeFigureOut">
              <a:rPr lang="pt-BR" smtClean="0"/>
              <a:pPr/>
              <a:t>06/03/2020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1865-761A-4277-92EB-4223C4CF40E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721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F900-91D7-488E-9A7D-81F624514B39}" type="datetimeFigureOut">
              <a:rPr lang="pt-BR" smtClean="0"/>
              <a:pPr/>
              <a:t>06/03/2020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1865-761A-4277-92EB-4223C4CF40E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12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32F900-91D7-488E-9A7D-81F624514B39}" type="datetimeFigureOut">
              <a:rPr lang="pt-BR" smtClean="0"/>
              <a:pPr/>
              <a:t>06/03/2020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171865-761A-4277-92EB-4223C4CF40E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992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32F900-91D7-488E-9A7D-81F624514B39}" type="datetimeFigureOut">
              <a:rPr lang="pt-BR" smtClean="0"/>
              <a:pPr/>
              <a:t>06/03/2020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171865-761A-4277-92EB-4223C4CF40E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657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132F900-91D7-488E-9A7D-81F624514B39}" type="datetimeFigureOut">
              <a:rPr lang="pt-BR" smtClean="0"/>
              <a:pPr/>
              <a:t>06/03/2020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2171865-761A-4277-92EB-4223C4CF40E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737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42160" y="-20320"/>
            <a:ext cx="9144000" cy="2387600"/>
          </a:xfrm>
        </p:spPr>
        <p:txBody>
          <a:bodyPr/>
          <a:lstStyle/>
          <a:p>
            <a:r>
              <a:rPr lang="pt-BR" dirty="0">
                <a:ln>
                  <a:solidFill>
                    <a:schemeClr val="bg1"/>
                  </a:solidFill>
                </a:ln>
                <a:solidFill>
                  <a:srgbClr val="0033CC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Arial Rounded MT Bold" panose="020F0704030504030204" pitchFamily="34" charset="0"/>
              </a:rPr>
              <a:t>Brackets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34335" y="2626837"/>
            <a:ext cx="9144000" cy="1655762"/>
          </a:xfrm>
        </p:spPr>
        <p:txBody>
          <a:bodyPr>
            <a:normAutofit/>
          </a:bodyPr>
          <a:lstStyle/>
          <a:p>
            <a:endParaRPr lang="pt-BR" sz="2400" b="1" i="1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800" b="1" i="1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Técnicas de Programação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754" y="3142382"/>
            <a:ext cx="2539365" cy="25773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4152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Aplicações da IDE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tretch/>
        </p:blipFill>
        <p:spPr>
          <a:xfrm>
            <a:off x="6256338" y="1319014"/>
            <a:ext cx="5211762" cy="390882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04396" y="2055398"/>
            <a:ext cx="5425440" cy="4899421"/>
          </a:xfrm>
          <a:ln>
            <a:noFill/>
          </a:ln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Visualização instantânea 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Editores expandidos 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8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Split </a:t>
            </a:r>
            <a:r>
              <a:rPr lang="pt-BR" sz="1800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mode</a:t>
            </a:r>
            <a:endParaRPr lang="pt-BR" sz="1800" i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Personalizável por meio </a:t>
            </a:r>
            <a:r>
              <a:rPr lang="pt-BR" sz="18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 </a:t>
            </a:r>
            <a:r>
              <a:rPr lang="pt-BR" sz="18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extensões</a:t>
            </a:r>
            <a:endParaRPr lang="pt-BR" sz="18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800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Extract</a:t>
            </a:r>
            <a:endParaRPr lang="pt-BR" sz="1800" i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8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Live Preview</a:t>
            </a:r>
            <a:r>
              <a:rPr lang="pt-BR" sz="1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: ela cria uma conexão com o navegador tornando-o capaz de executar toda edição feita ao arquivo aberto no editor de texto em tempo real. </a:t>
            </a:r>
          </a:p>
        </p:txBody>
      </p:sp>
    </p:spTree>
    <p:extLst>
      <p:ext uri="{BB962C8B-B14F-4D97-AF65-F5344CB8AC3E}">
        <p14:creationId xmlns:p14="http://schemas.microsoft.com/office/powerpoint/2010/main" val="154297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319" y="1420009"/>
            <a:ext cx="8347916" cy="3781258"/>
          </a:xfrm>
          <a:prstGeom prst="roundRect">
            <a:avLst>
              <a:gd name="adj" fmla="val 1322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3431689" y="365760"/>
            <a:ext cx="5733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Live Preview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753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n>
                  <a:solidFill>
                    <a:schemeClr val="tx2"/>
                  </a:solidFill>
                </a:ln>
              </a:rPr>
              <a:t>Conclusão</a:t>
            </a:r>
            <a:br>
              <a:rPr lang="pt-BR" dirty="0">
                <a:ln>
                  <a:solidFill>
                    <a:schemeClr val="tx2"/>
                  </a:solidFill>
                </a:ln>
              </a:rPr>
            </a:br>
            <a:endParaRPr lang="pt-BR" dirty="0">
              <a:ln>
                <a:solidFill>
                  <a:schemeClr val="tx2"/>
                </a:solidFill>
              </a:ln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pt-BR" dirty="0" smtClean="0"/>
              <a:t>Nesse trabalho, apresentamos o  Brackets: um software livre de edição de texto voltado para o desenvolvimento e programação web. Citamos suas aplicações, finalidades, também</a:t>
            </a:r>
            <a:r>
              <a:rPr lang="pt-BR" dirty="0"/>
              <a:t> </a:t>
            </a:r>
            <a:r>
              <a:rPr lang="pt-BR" dirty="0" smtClean="0"/>
              <a:t>expomos o significado do termo IDE (</a:t>
            </a:r>
            <a:r>
              <a:rPr lang="pt-BR" i="1" dirty="0"/>
              <a:t>I</a:t>
            </a:r>
            <a:r>
              <a:rPr lang="pt-BR" i="1" dirty="0" smtClean="0"/>
              <a:t>ntegrated Development </a:t>
            </a:r>
            <a:r>
              <a:rPr lang="pt-BR" i="1" dirty="0"/>
              <a:t>E</a:t>
            </a:r>
            <a:r>
              <a:rPr lang="pt-BR" i="1" dirty="0" smtClean="0"/>
              <a:t>nviroment</a:t>
            </a:r>
            <a:r>
              <a:rPr lang="pt-BR" dirty="0" smtClean="0"/>
              <a:t>) </a:t>
            </a:r>
          </a:p>
          <a:p>
            <a:pPr>
              <a:buFont typeface="Wingdings" pitchFamily="2" charset="2"/>
              <a:buChar char="§"/>
            </a:pPr>
            <a:r>
              <a:rPr lang="pt-BR" dirty="0" smtClean="0"/>
              <a:t>Falamos sobre a empresa que o desenvolveu, a </a:t>
            </a:r>
            <a:r>
              <a:rPr lang="pt-BR" b="1" i="1" dirty="0">
                <a:solidFill>
                  <a:srgbClr val="C00000"/>
                </a:solidFill>
              </a:rPr>
              <a:t>Adobe </a:t>
            </a:r>
            <a:r>
              <a:rPr lang="pt-BR" b="1" i="1" dirty="0" smtClean="0">
                <a:solidFill>
                  <a:srgbClr val="C00000"/>
                </a:solidFill>
              </a:rPr>
              <a:t>Systems</a:t>
            </a:r>
            <a:r>
              <a:rPr lang="pt-BR" b="1" i="1" dirty="0" smtClean="0"/>
              <a:t>, </a:t>
            </a:r>
            <a:r>
              <a:rPr lang="pt-BR" dirty="0" smtClean="0"/>
              <a:t>incluindo os produtos e serviços disponibilizados por eles, seus fundadores e seu atual CEO. </a:t>
            </a:r>
          </a:p>
          <a:p>
            <a:pPr>
              <a:buFont typeface="Wingdings" pitchFamily="2" charset="2"/>
              <a:buChar char="§"/>
            </a:pPr>
            <a:r>
              <a:rPr lang="pt-BR" dirty="0" smtClean="0"/>
              <a:t>Procuramos adicionar certos detalhes para aumentar a riqueza do trabalho em informação e também para exprimir uma identidade ao Brackets, demonstrando suas diferenças de outros editores.  </a:t>
            </a:r>
            <a:r>
              <a:rPr lang="pt-BR" b="1" i="1" dirty="0" smtClean="0"/>
              <a:t> </a:t>
            </a:r>
            <a:r>
              <a:rPr lang="pt-BR" dirty="0" smtClean="0"/>
              <a:t>      </a:t>
            </a:r>
            <a:endParaRPr lang="pt-BR" i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265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330" y="3095625"/>
            <a:ext cx="2095500" cy="19621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n>
                  <a:solidFill>
                    <a:schemeClr val="tx2"/>
                  </a:solidFill>
                </a:ln>
              </a:rPr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n>
                  <a:solidFill>
                    <a:schemeClr val="tx2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www.redhat.com</a:t>
            </a:r>
          </a:p>
          <a:p>
            <a:r>
              <a:rPr lang="pt-BR" dirty="0">
                <a:ln>
                  <a:solidFill>
                    <a:schemeClr val="tx2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tokdigital.cc</a:t>
            </a:r>
          </a:p>
          <a:p>
            <a:r>
              <a:rPr lang="pt-BR" dirty="0">
                <a:ln>
                  <a:solidFill>
                    <a:schemeClr val="tx2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www.profissionaisti.com.br</a:t>
            </a:r>
          </a:p>
          <a:p>
            <a:r>
              <a:rPr lang="pt-BR" dirty="0">
                <a:ln>
                  <a:solidFill>
                    <a:schemeClr val="tx2"/>
                  </a:solidFill>
                </a:ln>
              </a:rPr>
              <a:t>canaltech.com.br</a:t>
            </a:r>
            <a:endParaRPr lang="pt-BR" dirty="0">
              <a:ln>
                <a:solidFill>
                  <a:schemeClr val="tx2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82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290" y="4686301"/>
            <a:ext cx="2095500" cy="19621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n>
                  <a:solidFill>
                    <a:schemeClr val="tx2"/>
                  </a:solidFill>
                </a:ln>
              </a:rPr>
              <a:t>Nomes dos integrantes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2286000"/>
            <a:ext cx="7592291" cy="1676400"/>
          </a:xfrm>
        </p:spPr>
        <p:txBody>
          <a:bodyPr>
            <a:normAutofit lnSpcReduction="10000"/>
          </a:bodyPr>
          <a:lstStyle/>
          <a:p>
            <a:r>
              <a:rPr lang="pt-BR" dirty="0" smtClean="0">
                <a:ln>
                  <a:solidFill>
                    <a:schemeClr val="tx2"/>
                  </a:solidFill>
                </a:ln>
              </a:rPr>
              <a:t>Davi Santana</a:t>
            </a:r>
          </a:p>
          <a:p>
            <a:r>
              <a:rPr lang="pt-BR" dirty="0" smtClean="0">
                <a:ln>
                  <a:solidFill>
                    <a:schemeClr val="tx2"/>
                  </a:solidFill>
                </a:ln>
              </a:rPr>
              <a:t>Gary Gabriel</a:t>
            </a:r>
          </a:p>
          <a:p>
            <a:r>
              <a:rPr lang="pt-BR" dirty="0" smtClean="0">
                <a:ln>
                  <a:solidFill>
                    <a:schemeClr val="tx2"/>
                  </a:solidFill>
                </a:ln>
              </a:rPr>
              <a:t>João Vitor Bispo</a:t>
            </a:r>
          </a:p>
          <a:p>
            <a:r>
              <a:rPr lang="pt-BR" dirty="0" err="1" smtClean="0">
                <a:ln>
                  <a:solidFill>
                    <a:schemeClr val="tx2"/>
                  </a:solidFill>
                </a:ln>
              </a:rPr>
              <a:t>Hendryus</a:t>
            </a:r>
            <a:r>
              <a:rPr lang="pt-BR" dirty="0" smtClean="0">
                <a:ln>
                  <a:solidFill>
                    <a:schemeClr val="tx2"/>
                  </a:solidFill>
                </a:ln>
              </a:rPr>
              <a:t> Bernardo</a:t>
            </a:r>
            <a:endParaRPr lang="pt-BR" dirty="0">
              <a:ln>
                <a:solidFill>
                  <a:schemeClr val="tx2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162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n>
                  <a:solidFill>
                    <a:schemeClr val="tx2"/>
                  </a:solidFill>
                </a:ln>
              </a:rPr>
              <a:t>IDE, o </a:t>
            </a:r>
            <a:r>
              <a:rPr lang="pt-BR" dirty="0">
                <a:ln>
                  <a:solidFill>
                    <a:schemeClr val="tx2"/>
                  </a:solidFill>
                </a:ln>
              </a:rPr>
              <a:t>que é?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n>
                  <a:solidFill>
                    <a:schemeClr val="tx2"/>
                  </a:solidFill>
                </a:ln>
              </a:rPr>
              <a:t>Ambiente de desenvolvimento integrado do inglês </a:t>
            </a:r>
            <a:r>
              <a:rPr lang="pt-BR" i="1" dirty="0">
                <a:ln>
                  <a:solidFill>
                    <a:schemeClr val="tx2"/>
                  </a:solidFill>
                </a:ln>
              </a:rPr>
              <a:t>Integrated Development Environment</a:t>
            </a:r>
            <a:r>
              <a:rPr lang="pt-BR" dirty="0">
                <a:ln>
                  <a:solidFill>
                    <a:schemeClr val="tx2"/>
                  </a:solidFill>
                </a:ln>
              </a:rPr>
              <a:t> (IDE)</a:t>
            </a:r>
          </a:p>
          <a:p>
            <a:r>
              <a:rPr lang="pt-BR" dirty="0">
                <a:ln>
                  <a:solidFill>
                    <a:schemeClr val="tx2"/>
                  </a:solidFill>
                </a:ln>
              </a:rPr>
              <a:t>S</a:t>
            </a:r>
            <a:r>
              <a:rPr lang="pt-BR" dirty="0" smtClean="0">
                <a:ln>
                  <a:solidFill>
                    <a:schemeClr val="tx2"/>
                  </a:solidFill>
                </a:ln>
              </a:rPr>
              <a:t>oftware </a:t>
            </a:r>
            <a:r>
              <a:rPr lang="pt-BR" dirty="0">
                <a:ln>
                  <a:solidFill>
                    <a:schemeClr val="tx2"/>
                  </a:solidFill>
                </a:ln>
              </a:rPr>
              <a:t>para criar </a:t>
            </a:r>
            <a:r>
              <a:rPr lang="pt-BR" dirty="0" smtClean="0">
                <a:ln>
                  <a:solidFill>
                    <a:schemeClr val="tx2"/>
                  </a:solidFill>
                </a:ln>
              </a:rPr>
              <a:t>aplicações </a:t>
            </a:r>
            <a:r>
              <a:rPr lang="pt-BR" dirty="0">
                <a:ln>
                  <a:solidFill>
                    <a:schemeClr val="tx2"/>
                  </a:solidFill>
                </a:ln>
              </a:rPr>
              <a:t>que combina ferramentas comuns de desenvolvimento em uma única GUI</a:t>
            </a:r>
          </a:p>
          <a:p>
            <a:r>
              <a:rPr lang="pt-BR" i="1" dirty="0" smtClean="0">
                <a:ln>
                  <a:solidFill>
                    <a:schemeClr val="tx2"/>
                  </a:solidFill>
                </a:ln>
              </a:rPr>
              <a:t>Workbench </a:t>
            </a:r>
            <a:endParaRPr lang="pt-BR" i="1" dirty="0">
              <a:ln>
                <a:solidFill>
                  <a:schemeClr val="tx2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661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C8BAE5-DC3E-4872-ACF8-8BB0D8D6A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n>
                  <a:solidFill>
                    <a:schemeClr val="tx2"/>
                  </a:solidFill>
                </a:ln>
              </a:rPr>
              <a:t>Ferramentas comuns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8E3709-4DEE-4DC4-93EC-822ED76EA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>
                <a:ln>
                  <a:solidFill>
                    <a:schemeClr val="tx2"/>
                  </a:solidFill>
                </a:ln>
              </a:rPr>
              <a:t>Editor de código-fonte</a:t>
            </a:r>
          </a:p>
          <a:p>
            <a:r>
              <a:rPr lang="pt-BR" sz="2200" dirty="0">
                <a:ln>
                  <a:solidFill>
                    <a:schemeClr val="tx2"/>
                  </a:solidFill>
                </a:ln>
              </a:rPr>
              <a:t>Automação de compilação local</a:t>
            </a:r>
          </a:p>
          <a:p>
            <a:r>
              <a:rPr lang="pt-BR" sz="2200" i="1" dirty="0" err="1">
                <a:ln>
                  <a:solidFill>
                    <a:schemeClr val="tx2"/>
                  </a:solidFill>
                </a:ln>
              </a:rPr>
              <a:t>Debugger</a:t>
            </a:r>
            <a:endParaRPr lang="pt-BR" sz="2200" i="1" dirty="0">
              <a:ln>
                <a:solidFill>
                  <a:schemeClr val="tx2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88377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B3D5A-BD20-4FAB-AFAA-083EF6ACE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352" y="782785"/>
            <a:ext cx="7633855" cy="1485900"/>
          </a:xfr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algn="ctr"/>
            <a:r>
              <a:rPr lang="pt-BR" sz="5400" dirty="0">
                <a:ln w="19050">
                  <a:solidFill>
                    <a:schemeClr val="tx2"/>
                  </a:solidFill>
                </a:ln>
                <a:effectLst>
                  <a:reflection blurRad="6350" stA="55000" endA="300" endPos="45500" dir="5400000" sy="-100000" algn="bl" rotWithShape="0"/>
                </a:effectLst>
              </a:rPr>
              <a:t>Brackets</a:t>
            </a:r>
          </a:p>
        </p:txBody>
      </p:sp>
      <p:pic>
        <p:nvPicPr>
          <p:cNvPr id="1026" name="Picture 2" descr="Resultado de imagem para brackets ide">
            <a:extLst>
              <a:ext uri="{FF2B5EF4-FFF2-40B4-BE49-F238E27FC236}">
                <a16:creationId xmlns:a16="http://schemas.microsoft.com/office/drawing/2014/main" id="{3172366D-0D47-4E5B-8D66-E960255817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734" y="2292920"/>
            <a:ext cx="3787141" cy="378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istra Diagonal 3"/>
          <p:cNvSpPr/>
          <p:nvPr/>
        </p:nvSpPr>
        <p:spPr>
          <a:xfrm rot="965841">
            <a:off x="3865415" y="1939629"/>
            <a:ext cx="789709" cy="1246909"/>
          </a:xfrm>
          <a:prstGeom prst="diagStrip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Listra Diagonal 4"/>
          <p:cNvSpPr/>
          <p:nvPr/>
        </p:nvSpPr>
        <p:spPr>
          <a:xfrm rot="5700344">
            <a:off x="7329051" y="1995045"/>
            <a:ext cx="789709" cy="1246909"/>
          </a:xfrm>
          <a:prstGeom prst="diagStrip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Listra Diagonal 5"/>
          <p:cNvSpPr/>
          <p:nvPr/>
        </p:nvSpPr>
        <p:spPr>
          <a:xfrm rot="5700344">
            <a:off x="3505193" y="5357292"/>
            <a:ext cx="789709" cy="1246909"/>
          </a:xfrm>
          <a:prstGeom prst="diagStrip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Listra Diagonal 6"/>
          <p:cNvSpPr/>
          <p:nvPr/>
        </p:nvSpPr>
        <p:spPr>
          <a:xfrm rot="1768456">
            <a:off x="7619998" y="5357337"/>
            <a:ext cx="789709" cy="1246909"/>
          </a:xfrm>
          <a:prstGeom prst="diagStrip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12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n>
                  <a:solidFill>
                    <a:schemeClr val="tx2"/>
                  </a:solidFill>
                </a:ln>
              </a:rPr>
              <a:t>Finalidade do Brackets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n>
                  <a:solidFill>
                    <a:schemeClr val="tx2"/>
                  </a:solidFill>
                </a:ln>
              </a:rPr>
              <a:t>Focado em desenvolvedores </a:t>
            </a:r>
            <a:r>
              <a:rPr lang="pt-BR" i="1" dirty="0">
                <a:ln>
                  <a:solidFill>
                    <a:schemeClr val="tx2"/>
                  </a:solidFill>
                </a:ln>
              </a:rPr>
              <a:t>front </a:t>
            </a:r>
            <a:r>
              <a:rPr lang="pt-BR" i="1" dirty="0" err="1">
                <a:ln>
                  <a:solidFill>
                    <a:schemeClr val="tx2"/>
                  </a:solidFill>
                </a:ln>
              </a:rPr>
              <a:t>end</a:t>
            </a:r>
            <a:endParaRPr lang="pt-BR" i="1" dirty="0">
              <a:ln>
                <a:solidFill>
                  <a:schemeClr val="tx2"/>
                </a:solidFill>
              </a:ln>
            </a:endParaRPr>
          </a:p>
          <a:p>
            <a:r>
              <a:rPr lang="pt-BR" dirty="0">
                <a:ln>
                  <a:solidFill>
                    <a:schemeClr val="tx2"/>
                  </a:solidFill>
                </a:ln>
              </a:rPr>
              <a:t>HTML, CSS e </a:t>
            </a:r>
            <a:r>
              <a:rPr lang="pt-BR" dirty="0" err="1" smtClean="0">
                <a:ln>
                  <a:solidFill>
                    <a:schemeClr val="tx2"/>
                  </a:solidFill>
                </a:ln>
              </a:rPr>
              <a:t>JavaScript</a:t>
            </a:r>
            <a:endParaRPr lang="pt-BR" dirty="0">
              <a:ln>
                <a:solidFill>
                  <a:schemeClr val="tx2"/>
                </a:solidFill>
              </a:ln>
            </a:endParaRPr>
          </a:p>
          <a:p>
            <a:r>
              <a:rPr lang="pt-BR" dirty="0">
                <a:ln>
                  <a:solidFill>
                    <a:schemeClr val="tx2"/>
                  </a:solidFill>
                </a:ln>
              </a:rPr>
              <a:t>Projeto </a:t>
            </a:r>
            <a:r>
              <a:rPr lang="pt-BR" i="1" dirty="0">
                <a:ln>
                  <a:solidFill>
                    <a:schemeClr val="tx2"/>
                  </a:solidFill>
                </a:ln>
              </a:rPr>
              <a:t>open </a:t>
            </a:r>
            <a:r>
              <a:rPr lang="pt-BR" i="1" dirty="0" err="1">
                <a:ln>
                  <a:solidFill>
                    <a:schemeClr val="tx2"/>
                  </a:solidFill>
                </a:ln>
              </a:rPr>
              <a:t>source</a:t>
            </a:r>
            <a:r>
              <a:rPr lang="pt-BR" i="1" dirty="0">
                <a:ln>
                  <a:solidFill>
                    <a:schemeClr val="tx2"/>
                  </a:solidFill>
                </a:ln>
              </a:rPr>
              <a:t> </a:t>
            </a:r>
            <a:r>
              <a:rPr lang="pt-BR" dirty="0">
                <a:ln>
                  <a:solidFill>
                    <a:schemeClr val="tx2"/>
                  </a:solidFill>
                </a:ln>
              </a:rPr>
              <a:t>(está sob licença MIT)</a:t>
            </a:r>
          </a:p>
          <a:p>
            <a:r>
              <a:rPr lang="pt-BR" dirty="0">
                <a:ln>
                  <a:solidFill>
                    <a:schemeClr val="tx2"/>
                  </a:solidFill>
                </a:ln>
              </a:rPr>
              <a:t>É multiplataforma , disponível para macOS , Windows e a maioria das distribuições Linux .</a:t>
            </a:r>
          </a:p>
          <a:p>
            <a:r>
              <a:rPr lang="pt-BR" dirty="0" err="1">
                <a:ln>
                  <a:solidFill>
                    <a:schemeClr val="tx2"/>
                  </a:solidFill>
                </a:ln>
              </a:rPr>
              <a:t>Pré</a:t>
            </a:r>
            <a:r>
              <a:rPr lang="pt-BR" dirty="0">
                <a:ln>
                  <a:solidFill>
                    <a:schemeClr val="tx2"/>
                  </a:solidFill>
                </a:ln>
              </a:rPr>
              <a:t>-processadores, como LESS </a:t>
            </a:r>
            <a:r>
              <a:rPr lang="pt-BR" dirty="0" smtClean="0">
                <a:ln>
                  <a:solidFill>
                    <a:schemeClr val="tx2"/>
                  </a:solidFill>
                </a:ln>
              </a:rPr>
              <a:t> </a:t>
            </a:r>
            <a:r>
              <a:rPr lang="pt-BR" dirty="0">
                <a:ln>
                  <a:solidFill>
                    <a:schemeClr val="tx2"/>
                  </a:solidFill>
                </a:ln>
              </a:rPr>
              <a:t>e à edição inline</a:t>
            </a:r>
          </a:p>
          <a:p>
            <a:endParaRPr lang="pt-BR" dirty="0">
              <a:ln>
                <a:solidFill>
                  <a:schemeClr val="tx2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37174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F2D1F0-525F-4360-B151-EB5DCE0FA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909" y="1101436"/>
            <a:ext cx="5143995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4400" dirty="0" smtClean="0">
                <a:ln w="19050">
                  <a:solidFill>
                    <a:schemeClr val="tx2"/>
                  </a:solidFill>
                </a:ln>
              </a:rPr>
              <a:t>Criação </a:t>
            </a:r>
            <a:r>
              <a:rPr lang="en-US" sz="4400" dirty="0">
                <a:ln w="19050">
                  <a:solidFill>
                    <a:schemeClr val="tx2"/>
                  </a:solidFill>
                </a:ln>
              </a:rPr>
              <a:t>do Brackets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Espaço Reservado para Conteúdo 3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51503632-C4D3-43A5-BD5F-126D44C79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" y="2191783"/>
            <a:ext cx="4416939" cy="2504908"/>
          </a:xfrm>
          <a:prstGeom prst="roundRect">
            <a:avLst>
              <a:gd name="adj" fmla="val 27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265FC7-3947-4446-8CAB-7E90D27D7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74327" y="2078182"/>
            <a:ext cx="5965763" cy="4414058"/>
          </a:xfrm>
        </p:spPr>
        <p:txBody>
          <a:bodyPr vert="horz" lIns="91440" tIns="45720" rIns="91440" bIns="45720" rtlCol="0">
            <a:normAutofit/>
          </a:bodyPr>
          <a:lstStyle/>
          <a:p>
            <a:pPr marL="384048" indent="-384048" algn="ctr">
              <a:lnSpc>
                <a:spcPct val="94000"/>
              </a:lnSpc>
              <a:spcAft>
                <a:spcPts val="200"/>
              </a:spcAft>
            </a:pPr>
            <a:r>
              <a:rPr lang="pt-BR" sz="2200" dirty="0">
                <a:solidFill>
                  <a:schemeClr val="tx1"/>
                </a:solidFill>
              </a:rPr>
              <a:t>Criado pela </a:t>
            </a:r>
            <a:r>
              <a:rPr lang="pt-BR" sz="2200" b="1" dirty="0">
                <a:solidFill>
                  <a:schemeClr val="tx1"/>
                </a:solidFill>
              </a:rPr>
              <a:t>Adobe Systems</a:t>
            </a:r>
            <a:r>
              <a:rPr lang="pt-BR" sz="2200" dirty="0">
                <a:solidFill>
                  <a:schemeClr val="tx1"/>
                </a:solidFill>
              </a:rPr>
              <a:t> , é um software livre e de código aberto, e atualmente é mantido no GitHub pela Adobe e outros desenvolvedores de código aberto.</a:t>
            </a:r>
          </a:p>
          <a:p>
            <a:pPr marL="384048" indent="-384048" algn="ctr">
              <a:lnSpc>
                <a:spcPct val="94000"/>
              </a:lnSpc>
              <a:spcAft>
                <a:spcPts val="200"/>
              </a:spcAft>
            </a:pPr>
            <a:r>
              <a:rPr lang="pt-BR" sz="2200" dirty="0">
                <a:solidFill>
                  <a:schemeClr val="tx1"/>
                </a:solidFill>
              </a:rPr>
              <a:t>A Adobe iniciou o desenvolvimento de um editor de texto para o desenvolvimento da web no </a:t>
            </a:r>
            <a:r>
              <a:rPr lang="pt-BR" sz="2200" b="1" dirty="0">
                <a:solidFill>
                  <a:schemeClr val="tx1"/>
                </a:solidFill>
              </a:rPr>
              <a:t>Edge Code.</a:t>
            </a:r>
          </a:p>
          <a:p>
            <a:pPr marL="384048" indent="-384048" algn="ctr">
              <a:lnSpc>
                <a:spcPct val="94000"/>
              </a:lnSpc>
              <a:spcAft>
                <a:spcPts val="200"/>
              </a:spcAft>
            </a:pPr>
            <a:r>
              <a:rPr lang="pt-BR" sz="2200" dirty="0"/>
              <a:t>lançamento do Brackets 1.0.</a:t>
            </a:r>
            <a:endParaRPr lang="pt-BR" sz="2200" dirty="0">
              <a:solidFill>
                <a:schemeClr val="tx1"/>
              </a:solidFill>
            </a:endParaRPr>
          </a:p>
          <a:p>
            <a:pPr marL="384048" indent="-384048" algn="ctr">
              <a:lnSpc>
                <a:spcPct val="94000"/>
              </a:lnSpc>
              <a:spcAft>
                <a:spcPts val="200"/>
              </a:spcAft>
            </a:pPr>
            <a:endParaRPr lang="pt-BR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379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BE4CF-A0F7-45AE-BCFD-18CF8C9E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pc="300" dirty="0">
                <a:ln>
                  <a:solidFill>
                    <a:schemeClr val="tx2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Sobre a Adobe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D84CA5-CF3E-469A-8DD2-B975B81A9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Adobe Systems foi fundada por Charles Geschke e John Warnock em dezembro de 1982, nos Estados Unidos.</a:t>
            </a: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Atualmente, a Adobe oferece programas de computador para diferentes públicos nas seguintes categorias:</a:t>
            </a: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Criatividade e design, Marketing e análises,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PDFs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assinaturas eletrônicas.</a:t>
            </a: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Produtos da companhia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: Photoshop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Illustrator(primeiro programa criado pela adobe), InDesign, Acrobat, entre outros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Resultado de imagem para primeira logo adobe">
            <a:extLst>
              <a:ext uri="{FF2B5EF4-FFF2-40B4-BE49-F238E27FC236}">
                <a16:creationId xmlns:a16="http://schemas.microsoft.com/office/drawing/2014/main" id="{1C226401-41DD-49F4-9263-C4907DADD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76" y="2295076"/>
            <a:ext cx="4020222" cy="366096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17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Atual CEO: </a:t>
            </a:r>
            <a:r>
              <a:rPr lang="pt-BR" sz="4000" dirty="0" err="1">
                <a:latin typeface="Arial" panose="020B0604020202020204" pitchFamily="34" charset="0"/>
                <a:cs typeface="Arial" panose="020B0604020202020204" pitchFamily="34" charset="0"/>
              </a:rPr>
              <a:t>Shantanu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Narayen</a:t>
            </a:r>
            <a:endParaRPr lang="pt-BR" sz="40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788" y="1752858"/>
            <a:ext cx="2979868" cy="4477944"/>
          </a:xfrm>
        </p:spPr>
      </p:pic>
    </p:spTree>
    <p:extLst>
      <p:ext uri="{BB962C8B-B14F-4D97-AF65-F5344CB8AC3E}">
        <p14:creationId xmlns:p14="http://schemas.microsoft.com/office/powerpoint/2010/main" val="4263694974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rtar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603</TotalTime>
  <Words>258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Arial Rounded MT Bold</vt:lpstr>
      <vt:lpstr>Calibri</vt:lpstr>
      <vt:lpstr>Franklin Gothic Book</vt:lpstr>
      <vt:lpstr>Wingdings</vt:lpstr>
      <vt:lpstr>Cortar</vt:lpstr>
      <vt:lpstr>Brackets</vt:lpstr>
      <vt:lpstr>Nomes dos integrantes</vt:lpstr>
      <vt:lpstr>IDE, o que é?</vt:lpstr>
      <vt:lpstr>Ferramentas comuns</vt:lpstr>
      <vt:lpstr>Brackets</vt:lpstr>
      <vt:lpstr>Finalidade do Brackets</vt:lpstr>
      <vt:lpstr>Criação do Brackets</vt:lpstr>
      <vt:lpstr>Sobre a Adobe</vt:lpstr>
      <vt:lpstr>Atual CEO: Shantanu Narayen</vt:lpstr>
      <vt:lpstr>Aplicações da IDE</vt:lpstr>
      <vt:lpstr>Apresentação do PowerPoint</vt:lpstr>
      <vt:lpstr>Conclusão </vt:lpstr>
      <vt:lpstr>Referências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86</cp:revision>
  <dcterms:created xsi:type="dcterms:W3CDTF">2020-02-21T19:50:44Z</dcterms:created>
  <dcterms:modified xsi:type="dcterms:W3CDTF">2020-03-06T17:48:13Z</dcterms:modified>
</cp:coreProperties>
</file>