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1" r:id="rId3"/>
    <p:sldId id="257" r:id="rId4"/>
    <p:sldId id="265" r:id="rId5"/>
    <p:sldId id="266" r:id="rId6"/>
    <p:sldId id="258" r:id="rId7"/>
    <p:sldId id="267" r:id="rId8"/>
    <p:sldId id="268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 autoAdjust="0"/>
  </p:normalViewPr>
  <p:slideViewPr>
    <p:cSldViewPr snapToGrid="0">
      <p:cViewPr varScale="1">
        <p:scale>
          <a:sx n="41" d="100"/>
          <a:sy n="41" d="100"/>
        </p:scale>
        <p:origin x="-624" y="-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06A8-4414-45DA-B2EE-3C544DE4D7C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67F1-BAAD-4903-BF04-D438CDD04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5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425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396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12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1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9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7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Windows" TargetMode="External"/><Relationship Id="rId2" Type="http://schemas.openxmlformats.org/officeDocument/2006/relationships/hyperlink" Target="https://en.wikipedia.org/wiki/Mac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2160" y="-20320"/>
            <a:ext cx="9144000" cy="2387600"/>
          </a:xfrm>
        </p:spPr>
        <p:txBody>
          <a:bodyPr/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rgbClr val="0033CC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 Rounded MT Bold" panose="020F0704030504030204" pitchFamily="34" charset="0"/>
              </a:rPr>
              <a:t>Brackets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4335" y="2626837"/>
            <a:ext cx="9144000" cy="1655762"/>
          </a:xfrm>
        </p:spPr>
        <p:txBody>
          <a:bodyPr>
            <a:normAutofit/>
          </a:bodyPr>
          <a:lstStyle/>
          <a:p>
            <a:endParaRPr lang="pt-BR" sz="2400" b="1" i="1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800" b="1" i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Técnicas de Programação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54" y="3142382"/>
            <a:ext cx="2539365" cy="2577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15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Conclusão</a:t>
            </a:r>
            <a:br>
              <a:rPr lang="pt-BR" dirty="0">
                <a:ln>
                  <a:solidFill>
                    <a:schemeClr val="tx2"/>
                  </a:solidFill>
                </a:ln>
              </a:rPr>
            </a:br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Nesse trabalho, apresentamos o </a:t>
            </a:r>
            <a:r>
              <a:rPr lang="pt-BR" dirty="0" smtClean="0"/>
              <a:t> </a:t>
            </a:r>
            <a:r>
              <a:rPr lang="pt-BR" dirty="0" err="1" smtClean="0"/>
              <a:t>Brackets</a:t>
            </a:r>
            <a:r>
              <a:rPr lang="pt-BR" dirty="0" smtClean="0"/>
              <a:t>:</a:t>
            </a:r>
            <a:r>
              <a:rPr lang="pt-BR" dirty="0" smtClean="0"/>
              <a:t> um software livre de edição de texto voltado para o desenvolvimento e programação web. Citamos suas aplicações, finalidades, també</a:t>
            </a:r>
            <a:r>
              <a:rPr lang="pt-BR" dirty="0" smtClean="0"/>
              <a:t>m</a:t>
            </a:r>
            <a:r>
              <a:rPr lang="pt-BR" dirty="0"/>
              <a:t> </a:t>
            </a:r>
            <a:r>
              <a:rPr lang="pt-BR" dirty="0" smtClean="0"/>
              <a:t>expomos o significado do termo IDE (</a:t>
            </a:r>
            <a:r>
              <a:rPr lang="pt-BR" i="1" dirty="0" err="1"/>
              <a:t>I</a:t>
            </a:r>
            <a:r>
              <a:rPr lang="pt-BR" i="1" dirty="0" err="1" smtClean="0"/>
              <a:t>ntegrated</a:t>
            </a:r>
            <a:r>
              <a:rPr lang="pt-BR" i="1" dirty="0" smtClean="0"/>
              <a:t> </a:t>
            </a:r>
            <a:r>
              <a:rPr lang="pt-BR" i="1" dirty="0" err="1" smtClean="0"/>
              <a:t>Development</a:t>
            </a:r>
            <a:r>
              <a:rPr lang="pt-BR" i="1" dirty="0" smtClean="0"/>
              <a:t> </a:t>
            </a:r>
            <a:r>
              <a:rPr lang="pt-BR" i="1" dirty="0" err="1"/>
              <a:t>E</a:t>
            </a:r>
            <a:r>
              <a:rPr lang="pt-BR" i="1" dirty="0" err="1" smtClean="0"/>
              <a:t>nviroment</a:t>
            </a:r>
            <a:r>
              <a:rPr lang="pt-BR" dirty="0" smtClean="0"/>
              <a:t>) 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Falamos sobre a empresa que o desenvolveu, a </a:t>
            </a:r>
            <a:r>
              <a:rPr lang="pt-BR" b="1" i="1" dirty="0">
                <a:solidFill>
                  <a:srgbClr val="C00000"/>
                </a:solidFill>
              </a:rPr>
              <a:t>Adobe </a:t>
            </a:r>
            <a:r>
              <a:rPr lang="pt-BR" b="1" i="1" dirty="0" smtClean="0">
                <a:solidFill>
                  <a:srgbClr val="C00000"/>
                </a:solidFill>
              </a:rPr>
              <a:t>Systems</a:t>
            </a:r>
            <a:r>
              <a:rPr lang="pt-BR" b="1" i="1" dirty="0" smtClean="0"/>
              <a:t>, </a:t>
            </a:r>
            <a:r>
              <a:rPr lang="pt-BR" dirty="0" smtClean="0"/>
              <a:t>incluindo os produtos e serviços disponibilizados por eles, seus fundadores e seu atual CEO. 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Procuramos adicionar certos detalhes para aumentar a riqueza do trabalho em informação e também para exprimir uma identidade ao </a:t>
            </a:r>
            <a:r>
              <a:rPr lang="pt-BR" dirty="0" err="1" smtClean="0"/>
              <a:t>Brackets</a:t>
            </a:r>
            <a:r>
              <a:rPr lang="pt-BR" dirty="0" smtClean="0"/>
              <a:t>, demonstrando suas diferenças de outros editores.  </a:t>
            </a:r>
            <a:r>
              <a:rPr lang="pt-BR" b="1" i="1" dirty="0" smtClean="0"/>
              <a:t> </a:t>
            </a:r>
            <a:r>
              <a:rPr lang="pt-BR" dirty="0" smtClean="0"/>
              <a:t>      </a:t>
            </a:r>
            <a:endParaRPr lang="pt-BR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3095625"/>
            <a:ext cx="2095500" cy="1962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www.redhat.com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tokdigital.cc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www.profissionaisti.com.br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canaltech.com.br</a:t>
            </a:r>
            <a:endParaRPr lang="pt-BR" dirty="0">
              <a:ln>
                <a:solidFill>
                  <a:schemeClr val="tx2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90" y="4686301"/>
            <a:ext cx="2095500" cy="1962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Nomes dos 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7592291" cy="1676400"/>
          </a:xfrm>
        </p:spPr>
        <p:txBody>
          <a:bodyPr>
            <a:normAutofit/>
          </a:bodyPr>
          <a:lstStyle/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Davi Santana</a:t>
            </a:r>
          </a:p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Gary Gabriel</a:t>
            </a:r>
          </a:p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João 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Vitor Bispo</a:t>
            </a:r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6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IDE, o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que é?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de desenvolvimento integrado do inglês </a:t>
            </a:r>
            <a:r>
              <a:rPr lang="pt-BR" i="1" dirty="0"/>
              <a:t>Integrated Development Environment</a:t>
            </a:r>
            <a:r>
              <a:rPr lang="pt-BR" dirty="0"/>
              <a:t> (IDE)</a:t>
            </a:r>
          </a:p>
          <a:p>
            <a:r>
              <a:rPr lang="pt-BR" dirty="0"/>
              <a:t>S</a:t>
            </a:r>
            <a:r>
              <a:rPr lang="pt-BR" dirty="0" smtClean="0"/>
              <a:t>oftware </a:t>
            </a:r>
            <a:r>
              <a:rPr lang="pt-BR" dirty="0"/>
              <a:t>para criar </a:t>
            </a:r>
            <a:r>
              <a:rPr lang="pt-BR" dirty="0" smtClean="0"/>
              <a:t>aplicações </a:t>
            </a:r>
            <a:r>
              <a:rPr lang="pt-BR" dirty="0"/>
              <a:t>que combina ferramentas comuns de desenvolvimento em uma única GUI</a:t>
            </a:r>
          </a:p>
          <a:p>
            <a:r>
              <a:rPr lang="pt-BR" i="1" dirty="0" smtClean="0"/>
              <a:t>Workbench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766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C8BAE5-DC3E-4872-ACF8-8BB0D8D6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Ferramentas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8E3709-4DEE-4DC4-93EC-822ED76E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Editor de código-fonte</a:t>
            </a:r>
          </a:p>
          <a:p>
            <a:r>
              <a:rPr lang="pt-BR" sz="2200" dirty="0"/>
              <a:t>Automação de compilação local</a:t>
            </a:r>
          </a:p>
          <a:p>
            <a:r>
              <a:rPr lang="pt-BR" sz="2200" dirty="0" err="1"/>
              <a:t>Debugger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837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5B3D5A-BD20-4FAB-AFAA-083EF6AC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52" y="782785"/>
            <a:ext cx="7633855" cy="14859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pt-BR" sz="5400" dirty="0">
                <a:ln w="19050">
                  <a:solidFill>
                    <a:schemeClr val="tx2"/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Brackets</a:t>
            </a:r>
          </a:p>
        </p:txBody>
      </p:sp>
      <p:pic>
        <p:nvPicPr>
          <p:cNvPr id="1026" name="Picture 2" descr="Resultado de imagem para brackets ide">
            <a:extLst>
              <a:ext uri="{FF2B5EF4-FFF2-40B4-BE49-F238E27FC236}">
                <a16:creationId xmlns:a16="http://schemas.microsoft.com/office/drawing/2014/main" xmlns="" id="{3172366D-0D47-4E5B-8D66-E96025581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4" y="2292920"/>
            <a:ext cx="3787141" cy="37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stra Diagonal 3"/>
          <p:cNvSpPr/>
          <p:nvPr/>
        </p:nvSpPr>
        <p:spPr>
          <a:xfrm rot="965841">
            <a:off x="3865415" y="1939629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5700344">
            <a:off x="7329051" y="1995045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Listra Diagonal 5"/>
          <p:cNvSpPr/>
          <p:nvPr/>
        </p:nvSpPr>
        <p:spPr>
          <a:xfrm rot="5700344">
            <a:off x="3505193" y="5357292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Listra Diagonal 6"/>
          <p:cNvSpPr/>
          <p:nvPr/>
        </p:nvSpPr>
        <p:spPr>
          <a:xfrm rot="1768456">
            <a:off x="7619998" y="5357337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Finalidade do Brackets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Focado em desenvolvedores </a:t>
            </a:r>
            <a:r>
              <a:rPr lang="pt-BR" i="1" dirty="0"/>
              <a:t>front </a:t>
            </a:r>
            <a:r>
              <a:rPr lang="pt-BR" i="1" dirty="0" err="1"/>
              <a:t>end</a:t>
            </a:r>
            <a:endParaRPr lang="pt-BR" i="1" dirty="0"/>
          </a:p>
          <a:p>
            <a:r>
              <a:rPr lang="pt-BR" dirty="0"/>
              <a:t>HTML, CSS e </a:t>
            </a:r>
            <a:r>
              <a:rPr lang="pt-BR" dirty="0" err="1" smtClean="0"/>
              <a:t>JavaScript</a:t>
            </a:r>
            <a:endParaRPr lang="pt-BR" dirty="0"/>
          </a:p>
          <a:p>
            <a:r>
              <a:rPr lang="pt-BR" dirty="0"/>
              <a:t>Projeto open </a:t>
            </a:r>
            <a:r>
              <a:rPr lang="pt-BR" dirty="0" err="1"/>
              <a:t>source</a:t>
            </a:r>
            <a:r>
              <a:rPr lang="pt-BR" dirty="0"/>
              <a:t> (está sob licença MIT)</a:t>
            </a:r>
          </a:p>
          <a:p>
            <a:r>
              <a:rPr lang="pt-BR" dirty="0"/>
              <a:t>É multiplataforma , disponível para </a:t>
            </a:r>
            <a:r>
              <a:rPr lang="pt-BR" dirty="0" err="1">
                <a:hlinkClick r:id="rId2" tooltip="Mac O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macOS</a:t>
            </a:r>
            <a:r>
              <a:rPr lang="pt-BR" dirty="0"/>
              <a:t> , </a:t>
            </a:r>
            <a:r>
              <a:rPr lang="pt-BR" dirty="0">
                <a:hlinkClick r:id="rId3" tooltip="Microsoft Window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Windows</a:t>
            </a:r>
            <a:r>
              <a:rPr lang="pt-BR" dirty="0"/>
              <a:t> e a maioria das distribuições Linux .</a:t>
            </a:r>
          </a:p>
          <a:p>
            <a:r>
              <a:rPr lang="pt-BR" dirty="0" err="1"/>
              <a:t>Pré</a:t>
            </a:r>
            <a:r>
              <a:rPr lang="pt-BR" dirty="0"/>
              <a:t>-processadores, como </a:t>
            </a:r>
            <a:r>
              <a:rPr lang="pt-BR"/>
              <a:t>LESS </a:t>
            </a:r>
            <a:r>
              <a:rPr lang="pt-BR" smtClean="0"/>
              <a:t> </a:t>
            </a:r>
            <a:r>
              <a:rPr lang="pt-BR" dirty="0"/>
              <a:t>e à edição </a:t>
            </a:r>
            <a:r>
              <a:rPr lang="pt-BR" dirty="0" err="1"/>
              <a:t>inline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F2D1F0-525F-4360-B151-EB5DCE0F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9" y="1101436"/>
            <a:ext cx="51439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 smtClean="0">
                <a:ln w="19050">
                  <a:solidFill>
                    <a:schemeClr val="tx2"/>
                  </a:solidFill>
                </a:ln>
              </a:rPr>
              <a:t>Criação </a:t>
            </a:r>
            <a:r>
              <a:rPr lang="en-US" sz="4400" dirty="0">
                <a:ln w="19050">
                  <a:solidFill>
                    <a:schemeClr val="tx2"/>
                  </a:solidFill>
                </a:ln>
              </a:rPr>
              <a:t>do Brackets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xmlns="" id="{51503632-C4D3-43A5-BD5F-126D44C7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1783"/>
            <a:ext cx="4416939" cy="2504908"/>
          </a:xfrm>
          <a:prstGeom prst="roundRect">
            <a:avLst>
              <a:gd name="adj" fmla="val 27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F265FC7-3947-4446-8CAB-7E90D27D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4327" y="2078182"/>
            <a:ext cx="5965763" cy="4414058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>
                <a:solidFill>
                  <a:schemeClr val="tx1"/>
                </a:solidFill>
              </a:rPr>
              <a:t>Criado pela </a:t>
            </a:r>
            <a:r>
              <a:rPr lang="pt-BR" sz="2200" b="1" dirty="0">
                <a:solidFill>
                  <a:schemeClr val="tx1"/>
                </a:solidFill>
              </a:rPr>
              <a:t>Adobe Systems</a:t>
            </a:r>
            <a:r>
              <a:rPr lang="pt-BR" sz="2200" dirty="0">
                <a:solidFill>
                  <a:schemeClr val="tx1"/>
                </a:solidFill>
              </a:rPr>
              <a:t> , é um software livre e de código aberto, e atualmente é mantido no GitHub pela Adobe e outros desenvolvedores de código aberto.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>
                <a:solidFill>
                  <a:schemeClr val="tx1"/>
                </a:solidFill>
              </a:rPr>
              <a:t>A Adobe iniciou o desenvolvimento de um editor de texto para o desenvolvimento da web no </a:t>
            </a:r>
            <a:r>
              <a:rPr lang="pt-BR" sz="2200" b="1" dirty="0">
                <a:solidFill>
                  <a:schemeClr val="tx1"/>
                </a:solidFill>
              </a:rPr>
              <a:t>Edge Code.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/>
              <a:t>lançamento do Brackets 1.0.</a:t>
            </a:r>
            <a:endParaRPr lang="pt-BR" sz="2200" dirty="0">
              <a:solidFill>
                <a:schemeClr val="tx1"/>
              </a:solidFill>
            </a:endParaRP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7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0BE4CF-A0F7-45AE-BCFD-18CF8C9E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Adobe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ED84CA5-CF3E-469A-8DD2-B975B81A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Adobe Systems foi fundada por Charles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Geschke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John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Warnock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dezembro de 1982, nos Estados Unidos.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Atualmente, a Adobe oferece programas de computador para diferentes públicos nas seguintes categorias: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Criatividade e design, Marketing e análises,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assinaturas eletrônicas.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Produtos da companhia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Photoshop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Illustrator(primeiro programa criado pela adobe), InDesign, Acrobat, entre outros.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 CEO: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Shantanu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Narayen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8" name="Picture 4" descr="Resultado de imagem para primeira logo adobe">
            <a:extLst>
              <a:ext uri="{FF2B5EF4-FFF2-40B4-BE49-F238E27FC236}">
                <a16:creationId xmlns:a16="http://schemas.microsoft.com/office/drawing/2014/main" xmlns="" id="{1C226401-41DD-49F4-9263-C4907DAD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531745"/>
            <a:ext cx="3813605" cy="34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Aplicações da IDE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6256338" y="1319014"/>
            <a:ext cx="5211762" cy="3908821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0" y="1958579"/>
            <a:ext cx="5425440" cy="48994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bg1"/>
                </a:solidFill>
              </a:rPr>
              <a:t>Visualização instantânea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bg1"/>
                </a:solidFill>
              </a:rPr>
              <a:t>Editores expandidos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bg1"/>
                </a:solidFill>
              </a:rPr>
              <a:t>Split </a:t>
            </a:r>
            <a:r>
              <a:rPr lang="pt-BR" sz="1800" dirty="0" err="1">
                <a:solidFill>
                  <a:schemeClr val="bg1"/>
                </a:solidFill>
              </a:rPr>
              <a:t>mode</a:t>
            </a: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bg1"/>
                </a:solidFill>
              </a:rPr>
              <a:t>Personalizável por meio de extensões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bg1"/>
                </a:solidFill>
              </a:rPr>
              <a:t>Editores expandidos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err="1">
                <a:solidFill>
                  <a:schemeClr val="bg1"/>
                </a:solidFill>
              </a:rPr>
              <a:t>Extract</a:t>
            </a: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>
                <a:solidFill>
                  <a:schemeClr val="bg1"/>
                </a:solidFill>
              </a:rPr>
              <a:t>Live Preview: ela cria uma conexão com o navegador tornando-o capaz de executar toda edição feita ao arquivo aberto no editor de texto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15429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ta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tar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573</TotalTime>
  <Words>255</Words>
  <Application>Microsoft Office PowerPoint</Application>
  <PresentationFormat>Personalizar</PresentationFormat>
  <Paragraphs>49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Cortar</vt:lpstr>
      <vt:lpstr>Brackets</vt:lpstr>
      <vt:lpstr>Nomes dos integrantes</vt:lpstr>
      <vt:lpstr>IDE, o que é?</vt:lpstr>
      <vt:lpstr>Ferramentas comuns</vt:lpstr>
      <vt:lpstr>Brackets</vt:lpstr>
      <vt:lpstr>Finalidade do Brackets</vt:lpstr>
      <vt:lpstr>Criação do Brackets</vt:lpstr>
      <vt:lpstr>Sobre a Adobe</vt:lpstr>
      <vt:lpstr>Aplicações da IDE</vt:lpstr>
      <vt:lpstr>Conclusão 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Nao tem mais senha</cp:lastModifiedBy>
  <cp:revision>80</cp:revision>
  <dcterms:created xsi:type="dcterms:W3CDTF">2020-02-21T19:50:44Z</dcterms:created>
  <dcterms:modified xsi:type="dcterms:W3CDTF">2020-03-06T03:56:44Z</dcterms:modified>
</cp:coreProperties>
</file>