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_rels/slideLayout12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192.xml.rels" ContentType="application/vnd.openxmlformats-package.relationships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media/image2.png" ContentType="image/png"/>
  <Override PartName="/ppt/media/image3.jpeg" ContentType="image/jpeg"/>
  <Override PartName="/ppt/media/image4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" Target="slides/slide1.xml"/><Relationship Id="rId19" Type="http://schemas.openxmlformats.org/officeDocument/2006/relationships/slide" Target="slides/slide2.xml"/><Relationship Id="rId20" Type="http://schemas.openxmlformats.org/officeDocument/2006/relationships/slide" Target="slides/slide3.xml"/><Relationship Id="rId21" Type="http://schemas.openxmlformats.org/officeDocument/2006/relationships/slide" Target="slides/slide4.xml"/><Relationship Id="rId22" Type="http://schemas.openxmlformats.org/officeDocument/2006/relationships/slide" Target="slides/slide5.xml"/><Relationship Id="rId23" Type="http://schemas.openxmlformats.org/officeDocument/2006/relationships/slide" Target="slides/slide6.xml"/><Relationship Id="rId24" Type="http://schemas.openxmlformats.org/officeDocument/2006/relationships/slide" Target="slides/slide7.xml"/><Relationship Id="rId25" Type="http://schemas.openxmlformats.org/officeDocument/2006/relationships/slide" Target="slides/slide8.xml"/><Relationship Id="rId26" Type="http://schemas.openxmlformats.org/officeDocument/2006/relationships/slide" Target="slides/slide9.xml"/><Relationship Id="rId27" Type="http://schemas.openxmlformats.org/officeDocument/2006/relationships/slide" Target="slides/slide10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0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4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4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5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5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1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4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6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8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3.xml"/><Relationship Id="rId13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5.xml"/><Relationship Id="rId15" Type="http://schemas.openxmlformats.org/officeDocument/2006/relationships/slideLayout" Target="../slideLayouts/slideLayout116.xml"/><Relationship Id="rId16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19.xml"/><Relationship Id="rId19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123.xml"/><Relationship Id="rId11" Type="http://schemas.openxmlformats.org/officeDocument/2006/relationships/slideLayout" Target="../slideLayouts/slideLayout124.xml"/><Relationship Id="rId12" Type="http://schemas.openxmlformats.org/officeDocument/2006/relationships/slideLayout" Target="../slideLayouts/slideLayout125.xml"/><Relationship Id="rId13" Type="http://schemas.openxmlformats.org/officeDocument/2006/relationships/slideLayout" Target="../slideLayouts/slideLayout126.xml"/><Relationship Id="rId14" Type="http://schemas.openxmlformats.org/officeDocument/2006/relationships/slideLayout" Target="../slideLayouts/slideLayout127.xml"/><Relationship Id="rId15" Type="http://schemas.openxmlformats.org/officeDocument/2006/relationships/slideLayout" Target="../slideLayouts/slideLayout128.xml"/><Relationship Id="rId16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1.xml"/><Relationship Id="rId19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33.xml"/><Relationship Id="rId9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35.xml"/><Relationship Id="rId11" Type="http://schemas.openxmlformats.org/officeDocument/2006/relationships/slideLayout" Target="../slideLayouts/slideLayout136.xml"/><Relationship Id="rId12" Type="http://schemas.openxmlformats.org/officeDocument/2006/relationships/slideLayout" Target="../slideLayouts/slideLayout137.xml"/><Relationship Id="rId13" Type="http://schemas.openxmlformats.org/officeDocument/2006/relationships/slideLayout" Target="../slideLayouts/slideLayout138.xml"/><Relationship Id="rId14" Type="http://schemas.openxmlformats.org/officeDocument/2006/relationships/slideLayout" Target="../slideLayouts/slideLayout139.xml"/><Relationship Id="rId15" Type="http://schemas.openxmlformats.org/officeDocument/2006/relationships/slideLayout" Target="../slideLayouts/slideLayout140.xml"/><Relationship Id="rId16" Type="http://schemas.openxmlformats.org/officeDocument/2006/relationships/slideLayout" Target="../slideLayouts/slideLayout141.xml"/><Relationship Id="rId17" Type="http://schemas.openxmlformats.org/officeDocument/2006/relationships/slideLayout" Target="../slideLayouts/slideLayout142.xml"/><Relationship Id="rId18" Type="http://schemas.openxmlformats.org/officeDocument/2006/relationships/slideLayout" Target="../slideLayouts/slideLayout143.xml"/><Relationship Id="rId19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45.xml"/><Relationship Id="rId9" Type="http://schemas.openxmlformats.org/officeDocument/2006/relationships/slideLayout" Target="../slideLayouts/slideLayout146.xml"/><Relationship Id="rId10" Type="http://schemas.openxmlformats.org/officeDocument/2006/relationships/slideLayout" Target="../slideLayouts/slideLayout147.xml"/><Relationship Id="rId11" Type="http://schemas.openxmlformats.org/officeDocument/2006/relationships/slideLayout" Target="../slideLayouts/slideLayout148.xml"/><Relationship Id="rId12" Type="http://schemas.openxmlformats.org/officeDocument/2006/relationships/slideLayout" Target="../slideLayouts/slideLayout149.xml"/><Relationship Id="rId13" Type="http://schemas.openxmlformats.org/officeDocument/2006/relationships/slideLayout" Target="../slideLayouts/slideLayout150.xml"/><Relationship Id="rId14" Type="http://schemas.openxmlformats.org/officeDocument/2006/relationships/slideLayout" Target="../slideLayouts/slideLayout151.xml"/><Relationship Id="rId15" Type="http://schemas.openxmlformats.org/officeDocument/2006/relationships/slideLayout" Target="../slideLayouts/slideLayout152.xml"/><Relationship Id="rId16" Type="http://schemas.openxmlformats.org/officeDocument/2006/relationships/slideLayout" Target="../slideLayouts/slideLayout153.xml"/><Relationship Id="rId17" Type="http://schemas.openxmlformats.org/officeDocument/2006/relationships/slideLayout" Target="../slideLayouts/slideLayout154.xml"/><Relationship Id="rId18" Type="http://schemas.openxmlformats.org/officeDocument/2006/relationships/slideLayout" Target="../slideLayouts/slideLayout155.xml"/><Relationship Id="rId19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57.xml"/><Relationship Id="rId9" Type="http://schemas.openxmlformats.org/officeDocument/2006/relationships/slideLayout" Target="../slideLayouts/slideLayout158.xml"/><Relationship Id="rId10" Type="http://schemas.openxmlformats.org/officeDocument/2006/relationships/slideLayout" Target="../slideLayouts/slideLayout159.xml"/><Relationship Id="rId11" Type="http://schemas.openxmlformats.org/officeDocument/2006/relationships/slideLayout" Target="../slideLayouts/slideLayout160.xml"/><Relationship Id="rId12" Type="http://schemas.openxmlformats.org/officeDocument/2006/relationships/slideLayout" Target="../slideLayouts/slideLayout161.xml"/><Relationship Id="rId13" Type="http://schemas.openxmlformats.org/officeDocument/2006/relationships/slideLayout" Target="../slideLayouts/slideLayout162.xml"/><Relationship Id="rId14" Type="http://schemas.openxmlformats.org/officeDocument/2006/relationships/slideLayout" Target="../slideLayouts/slideLayout163.xml"/><Relationship Id="rId15" Type="http://schemas.openxmlformats.org/officeDocument/2006/relationships/slideLayout" Target="../slideLayouts/slideLayout164.xml"/><Relationship Id="rId16" Type="http://schemas.openxmlformats.org/officeDocument/2006/relationships/slideLayout" Target="../slideLayouts/slideLayout165.xml"/><Relationship Id="rId17" Type="http://schemas.openxmlformats.org/officeDocument/2006/relationships/slideLayout" Target="../slideLayouts/slideLayout166.xml"/><Relationship Id="rId18" Type="http://schemas.openxmlformats.org/officeDocument/2006/relationships/slideLayout" Target="../slideLayouts/slideLayout167.xml"/><Relationship Id="rId19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2.xml"/><Relationship Id="rId12" Type="http://schemas.openxmlformats.org/officeDocument/2006/relationships/slideLayout" Target="../slideLayouts/slideLayout173.xml"/><Relationship Id="rId13" Type="http://schemas.openxmlformats.org/officeDocument/2006/relationships/slideLayout" Target="../slideLayouts/slideLayout174.xml"/><Relationship Id="rId14" Type="http://schemas.openxmlformats.org/officeDocument/2006/relationships/slideLayout" Target="../slideLayouts/slideLayout175.xml"/><Relationship Id="rId15" Type="http://schemas.openxmlformats.org/officeDocument/2006/relationships/slideLayout" Target="../slideLayouts/slideLayout176.xml"/><Relationship Id="rId16" Type="http://schemas.openxmlformats.org/officeDocument/2006/relationships/slideLayout" Target="../slideLayouts/slideLayout177.xml"/><Relationship Id="rId17" Type="http://schemas.openxmlformats.org/officeDocument/2006/relationships/slideLayout" Target="../slideLayouts/slideLayout178.xml"/><Relationship Id="rId18" Type="http://schemas.openxmlformats.org/officeDocument/2006/relationships/slideLayout" Target="../slideLayouts/slideLayout179.xml"/><Relationship Id="rId19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81.xml"/><Relationship Id="rId9" Type="http://schemas.openxmlformats.org/officeDocument/2006/relationships/slideLayout" Target="../slideLayouts/slideLayout182.xml"/><Relationship Id="rId10" Type="http://schemas.openxmlformats.org/officeDocument/2006/relationships/slideLayout" Target="../slideLayouts/slideLayout183.xml"/><Relationship Id="rId11" Type="http://schemas.openxmlformats.org/officeDocument/2006/relationships/slideLayout" Target="../slideLayouts/slideLayout184.xml"/><Relationship Id="rId12" Type="http://schemas.openxmlformats.org/officeDocument/2006/relationships/slideLayout" Target="../slideLayouts/slideLayout185.xml"/><Relationship Id="rId13" Type="http://schemas.openxmlformats.org/officeDocument/2006/relationships/slideLayout" Target="../slideLayouts/slideLayout186.xml"/><Relationship Id="rId14" Type="http://schemas.openxmlformats.org/officeDocument/2006/relationships/slideLayout" Target="../slideLayouts/slideLayout187.xml"/><Relationship Id="rId15" Type="http://schemas.openxmlformats.org/officeDocument/2006/relationships/slideLayout" Target="../slideLayouts/slideLayout188.xml"/><Relationship Id="rId16" Type="http://schemas.openxmlformats.org/officeDocument/2006/relationships/slideLayout" Target="../slideLayouts/slideLayout189.xml"/><Relationship Id="rId17" Type="http://schemas.openxmlformats.org/officeDocument/2006/relationships/slideLayout" Target="../slideLayouts/slideLayout190.xml"/><Relationship Id="rId18" Type="http://schemas.openxmlformats.org/officeDocument/2006/relationships/slideLayout" Target="../slideLayouts/slideLayout191.xml"/><Relationship Id="rId19" Type="http://schemas.openxmlformats.org/officeDocument/2006/relationships/slideLayout" Target="../slideLayouts/slideLayout19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3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85.xml"/><Relationship Id="rId27" Type="http://schemas.openxmlformats.org/officeDocument/2006/relationships/slideLayout" Target="../slideLayouts/slideLayout86.xml"/><Relationship Id="rId28" Type="http://schemas.openxmlformats.org/officeDocument/2006/relationships/slideLayout" Target="../slideLayouts/slideLayout87.xml"/><Relationship Id="rId29" Type="http://schemas.openxmlformats.org/officeDocument/2006/relationships/slideLayout" Target="../slideLayouts/slideLayout88.xml"/><Relationship Id="rId30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2.xml"/><Relationship Id="rId34" Type="http://schemas.openxmlformats.org/officeDocument/2006/relationships/slideLayout" Target="../slideLayouts/slideLayout93.xml"/><Relationship Id="rId35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95.xml"/><Relationship Id="rId37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80000" cy="1555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1" name="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Noto Sans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07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508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09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10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11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12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13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514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5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6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7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8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9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0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Noto Sans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59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560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61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62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63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64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65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566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7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8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9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0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1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2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Noto Sans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11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612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13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14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15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16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17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618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9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0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1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2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3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4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  <p:sldLayoutId id="2147483802" r:id="rId18"/>
    <p:sldLayoutId id="2147483803" r:id="rId19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Noto Sans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63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664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65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66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67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68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69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670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1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2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3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4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5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6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  <p:sldLayoutId id="2147483815" r:id="rId18"/>
    <p:sldLayoutId id="2147483816" r:id="rId19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Noto Sans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15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716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17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18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19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20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21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722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3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4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5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6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7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8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  <p:sldLayoutId id="2147483828" r:id="rId18"/>
    <p:sldLayoutId id="2147483829" r:id="rId19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Noto Sans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67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768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69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70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71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72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73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774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5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6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7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8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9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0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  <p:sldLayoutId id="2147483841" r:id="rId18"/>
    <p:sldLayoutId id="2147483842" r:id="rId19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Noto Sans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8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9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820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21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22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23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24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25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826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27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28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29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0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1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2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  <p:sldLayoutId id="2147483854" r:id="rId18"/>
    <p:sldLayoutId id="2147483855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0" name="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61" name="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62" name=""/>
              <p:cNvSpPr/>
              <p:nvPr/>
            </p:nvSpPr>
            <p:spPr>
              <a:xfrm flipV="1" rot="21598800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" name=""/>
              <p:cNvSpPr/>
              <p:nvPr/>
            </p:nvSpPr>
            <p:spPr>
              <a:xfrm flipV="1" rot="21598800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" name=""/>
              <p:cNvSpPr/>
              <p:nvPr/>
            </p:nvSpPr>
            <p:spPr>
              <a:xfrm flipV="1" rot="21598800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" name=""/>
              <p:cNvSpPr/>
              <p:nvPr/>
            </p:nvSpPr>
            <p:spPr>
              <a:xfrm flipV="1" rot="21598800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5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" name=""/>
              <p:cNvSpPr/>
              <p:nvPr/>
            </p:nvSpPr>
            <p:spPr>
              <a:xfrm flipV="1" rot="21598800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6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" name=""/>
              <p:cNvSpPr/>
              <p:nvPr/>
            </p:nvSpPr>
            <p:spPr>
              <a:xfrm flipV="1" rot="21598800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7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" name=""/>
              <p:cNvSpPr/>
              <p:nvPr/>
            </p:nvSpPr>
            <p:spPr>
              <a:xfrm flipV="1" rot="21598800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8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" name=""/>
              <p:cNvSpPr/>
              <p:nvPr/>
            </p:nvSpPr>
            <p:spPr>
              <a:xfrm flipV="1" rot="21598800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9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" name=""/>
              <p:cNvSpPr/>
              <p:nvPr/>
            </p:nvSpPr>
            <p:spPr>
              <a:xfrm flipV="1" rot="21598800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10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" name=""/>
              <p:cNvSpPr/>
              <p:nvPr/>
            </p:nvSpPr>
            <p:spPr>
              <a:xfrm flipV="1" rot="21598800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11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" name=""/>
              <p:cNvSpPr/>
              <p:nvPr/>
            </p:nvSpPr>
            <p:spPr>
              <a:xfrm flipV="1" rot="21598800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1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" name=""/>
              <p:cNvSpPr/>
              <p:nvPr/>
            </p:nvSpPr>
            <p:spPr>
              <a:xfrm flipV="1" rot="21598800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1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74" name="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5" name="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78" name=""/>
          <p:cNvSpPr txBox="1"/>
          <p:nvPr/>
        </p:nvSpPr>
        <p:spPr>
          <a:xfrm>
            <a:off x="4846320" y="4846320"/>
            <a:ext cx="2133000" cy="38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Illustrations  by </a:t>
            </a:r>
            <a:r>
              <a:rPr b="0" lang="pt-BR" sz="1000" spc="-1" strike="noStrike">
                <a:solidFill>
                  <a:srgbClr val="000000"/>
                </a:solidFill>
                <a:latin typeface="Lato"/>
                <a:ea typeface="Noto Sans CJK SC"/>
                <a:hlinkClick r:id="rId15"/>
              </a:rPr>
              <a:t>Pixeltrue</a:t>
            </a:r>
            <a:r>
              <a:rPr b="0" lang="pt-BR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 on </a:t>
            </a:r>
            <a:r>
              <a:rPr b="0" lang="pt-BR" sz="1000" spc="-1" strike="noStrike">
                <a:solidFill>
                  <a:srgbClr val="000000"/>
                </a:solidFill>
                <a:latin typeface="Lato"/>
                <a:hlinkClick r:id="rId16"/>
              </a:rPr>
              <a:t>icons8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Noto Sans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7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118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9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0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1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2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3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124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5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6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7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8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9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0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0" name="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1" name="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2" name="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rect l="0" t="0" r="r" b="b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3" name="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rect l="0" t="0" r="r" b="b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4" name="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rect l="0" t="0" r="r" b="b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5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6" name="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7" name="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0" name=""/>
          <p:cNvGrpSpPr/>
          <p:nvPr/>
        </p:nvGrpSpPr>
        <p:grpSpPr>
          <a:xfrm>
            <a:off x="3918240" y="776520"/>
            <a:ext cx="2433600" cy="4339080"/>
            <a:chOff x="3918240" y="776520"/>
            <a:chExt cx="2433600" cy="4339080"/>
          </a:xfrm>
        </p:grpSpPr>
        <p:sp>
          <p:nvSpPr>
            <p:cNvPr id="221" name=""/>
            <p:cNvSpPr/>
            <p:nvPr/>
          </p:nvSpPr>
          <p:spPr>
            <a:xfrm flipH="1" flipV="1" rot="5330400">
              <a:off x="4853880" y="33789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2" name=""/>
            <p:cNvSpPr/>
            <p:nvPr/>
          </p:nvSpPr>
          <p:spPr>
            <a:xfrm flipH="1" flipV="1" rot="5330400">
              <a:off x="4023360" y="23407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3" name=""/>
            <p:cNvSpPr/>
            <p:nvPr/>
          </p:nvSpPr>
          <p:spPr>
            <a:xfrm flipH="1" flipV="1" rot="5330400">
              <a:off x="4920480" y="207648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4" name=""/>
            <p:cNvSpPr/>
            <p:nvPr/>
          </p:nvSpPr>
          <p:spPr>
            <a:xfrm flipH="1" flipV="1" rot="5330400">
              <a:off x="3977280" y="9828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"/>
            <p:cNvSpPr/>
            <p:nvPr/>
          </p:nvSpPr>
          <p:spPr>
            <a:xfrm flipH="1" flipV="1" rot="5330400">
              <a:off x="4911480" y="7448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6" name=""/>
            <p:cNvSpPr/>
            <p:nvPr/>
          </p:nvSpPr>
          <p:spPr>
            <a:xfrm flipH="1" flipV="1" rot="5330400">
              <a:off x="4032000" y="36831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641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rect l="0" t="0" r="r" b="b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rect l="0" t="0" r="r" b="b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3" name=""/>
          <p:cNvGrpSpPr/>
          <p:nvPr/>
        </p:nvGrpSpPr>
        <p:grpSpPr>
          <a:xfrm>
            <a:off x="3570480" y="1225440"/>
            <a:ext cx="5120640" cy="2926080"/>
            <a:chOff x="3570480" y="1225440"/>
            <a:chExt cx="5120640" cy="2926080"/>
          </a:xfrm>
        </p:grpSpPr>
        <p:sp>
          <p:nvSpPr>
            <p:cNvPr id="314" name=""/>
            <p:cNvSpPr/>
            <p:nvPr/>
          </p:nvSpPr>
          <p:spPr>
            <a:xfrm>
              <a:off x="3570480" y="152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"/>
            <p:cNvSpPr/>
            <p:nvPr/>
          </p:nvSpPr>
          <p:spPr>
            <a:xfrm>
              <a:off x="3763800" y="122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6" name="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317" name="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9" name="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1" name="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2" name="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3" name="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6" name="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1" name=""/>
            <p:cNvSpPr/>
            <p:nvPr/>
          </p:nvSpPr>
          <p:spPr>
            <a:xfrm flipH="1" rot="16242000">
              <a:off x="-232200" y="179388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2" name=""/>
            <p:cNvSpPr/>
            <p:nvPr/>
          </p:nvSpPr>
          <p:spPr>
            <a:xfrm flipH="1" rot="16242000">
              <a:off x="419760" y="246996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3" name=""/>
            <p:cNvSpPr/>
            <p:nvPr/>
          </p:nvSpPr>
          <p:spPr>
            <a:xfrm flipH="1">
              <a:off x="-246600" y="2462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4" name="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5" name="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6" name="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7" name="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8" name="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9" name="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0" name="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1" name="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2" name="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3" name="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4" name="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5" name="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6" name="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7" name="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8" name="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9" name="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0" name="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1" name=""/>
          <p:cNvSpPr txBox="1"/>
          <p:nvPr/>
        </p:nvSpPr>
        <p:spPr>
          <a:xfrm>
            <a:off x="3844800" y="1408320"/>
            <a:ext cx="1097280" cy="122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8000" spc="-1" strike="noStrike">
                <a:solidFill>
                  <a:srgbClr val="000000"/>
                </a:solidFill>
                <a:latin typeface="Arial"/>
              </a:rPr>
              <a:t>“</a:t>
            </a:r>
            <a:endParaRPr b="0" lang="pt-BR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7868160" y="3039840"/>
            <a:ext cx="1097280" cy="111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72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pt-BR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txBody>
          <a:bodyPr lIns="108360" rIns="108360" tIns="63360" bIns="6336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"/>
          <p:cNvSpPr/>
          <p:nvPr/>
        </p:nvSpPr>
        <p:spPr>
          <a:xfrm>
            <a:off x="2982960" y="3757320"/>
            <a:ext cx="1044720" cy="3027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7" name=""/>
          <p:cNvGrpSpPr/>
          <p:nvPr/>
        </p:nvGrpSpPr>
        <p:grpSpPr>
          <a:xfrm>
            <a:off x="-147600" y="-296280"/>
            <a:ext cx="915840" cy="1281240"/>
            <a:chOff x="-147600" y="-296280"/>
            <a:chExt cx="915840" cy="1281240"/>
          </a:xfrm>
        </p:grpSpPr>
        <p:sp>
          <p:nvSpPr>
            <p:cNvPr id="398" name=""/>
            <p:cNvSpPr/>
            <p:nvPr/>
          </p:nvSpPr>
          <p:spPr>
            <a:xfrm flipV="1" rot="5395800">
              <a:off x="219240" y="80100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9" name=""/>
            <p:cNvSpPr/>
            <p:nvPr/>
          </p:nvSpPr>
          <p:spPr>
            <a:xfrm flipV="1" rot="5395800">
              <a:off x="218880" y="4352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0" name=""/>
            <p:cNvSpPr/>
            <p:nvPr/>
          </p:nvSpPr>
          <p:spPr>
            <a:xfrm flipV="1" rot="5395800">
              <a:off x="218520" y="698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1" name=""/>
            <p:cNvSpPr/>
            <p:nvPr/>
          </p:nvSpPr>
          <p:spPr>
            <a:xfrm flipV="1" rot="5395800">
              <a:off x="217800" y="-29592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2" name=""/>
            <p:cNvSpPr/>
            <p:nvPr/>
          </p:nvSpPr>
          <p:spPr>
            <a:xfrm flipV="1" rot="5395800">
              <a:off x="583920" y="-29628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3" name=""/>
            <p:cNvSpPr/>
            <p:nvPr/>
          </p:nvSpPr>
          <p:spPr>
            <a:xfrm flipV="1" rot="5395800">
              <a:off x="584280" y="6912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4" name=""/>
            <p:cNvSpPr/>
            <p:nvPr/>
          </p:nvSpPr>
          <p:spPr>
            <a:xfrm flipV="1" rot="5395800">
              <a:off x="584280" y="43488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5" name=""/>
            <p:cNvSpPr/>
            <p:nvPr/>
          </p:nvSpPr>
          <p:spPr>
            <a:xfrm flipV="1" rot="5395800">
              <a:off x="585000" y="80100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6" name=""/>
            <p:cNvSpPr/>
            <p:nvPr/>
          </p:nvSpPr>
          <p:spPr>
            <a:xfrm flipV="1" rot="5395800">
              <a:off x="-146160" y="80136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7" name=""/>
            <p:cNvSpPr/>
            <p:nvPr/>
          </p:nvSpPr>
          <p:spPr>
            <a:xfrm flipV="1" rot="5395800">
              <a:off x="-146880" y="435960"/>
              <a:ext cx="182880" cy="182880"/>
            </a:xfrm>
            <a:prstGeom prst="ellipse">
              <a:avLst/>
            </a:prstGeom>
            <a:blipFill rotWithShape="0">
              <a:blip r:embed="rId11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8" name=""/>
            <p:cNvSpPr/>
            <p:nvPr/>
          </p:nvSpPr>
          <p:spPr>
            <a:xfrm flipV="1" rot="5395800">
              <a:off x="-146880" y="69840"/>
              <a:ext cx="182880" cy="182880"/>
            </a:xfrm>
            <a:prstGeom prst="ellipse">
              <a:avLst/>
            </a:prstGeom>
            <a:blipFill rotWithShape="0">
              <a:blip r:embed="rId1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9" name=""/>
            <p:cNvSpPr/>
            <p:nvPr/>
          </p:nvSpPr>
          <p:spPr>
            <a:xfrm flipV="1" rot="5395800">
              <a:off x="-147240" y="-295560"/>
              <a:ext cx="182880" cy="182880"/>
            </a:xfrm>
            <a:prstGeom prst="ellipse">
              <a:avLst/>
            </a:prstGeom>
            <a:blipFill rotWithShape="0">
              <a:blip r:embed="rId1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10" name=""/>
          <p:cNvGrpSpPr/>
          <p:nvPr/>
        </p:nvGrpSpPr>
        <p:grpSpPr>
          <a:xfrm>
            <a:off x="9545040" y="4645800"/>
            <a:ext cx="915840" cy="1281240"/>
            <a:chOff x="9545040" y="4645800"/>
            <a:chExt cx="915840" cy="1281240"/>
          </a:xfrm>
        </p:grpSpPr>
        <p:sp>
          <p:nvSpPr>
            <p:cNvPr id="411" name=""/>
            <p:cNvSpPr/>
            <p:nvPr/>
          </p:nvSpPr>
          <p:spPr>
            <a:xfrm flipV="1" rot="5395800">
              <a:off x="9911880" y="57430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2" name=""/>
            <p:cNvSpPr/>
            <p:nvPr/>
          </p:nvSpPr>
          <p:spPr>
            <a:xfrm flipV="1" rot="5395800">
              <a:off x="9911520" y="537732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3" name=""/>
            <p:cNvSpPr/>
            <p:nvPr/>
          </p:nvSpPr>
          <p:spPr>
            <a:xfrm flipV="1" rot="5395800">
              <a:off x="9911160" y="5011920"/>
              <a:ext cx="182880" cy="182880"/>
            </a:xfrm>
            <a:prstGeom prst="ellipse">
              <a:avLst/>
            </a:prstGeom>
            <a:blipFill rotWithShape="0">
              <a:blip r:embed="rId1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4" name=""/>
            <p:cNvSpPr/>
            <p:nvPr/>
          </p:nvSpPr>
          <p:spPr>
            <a:xfrm flipV="1" rot="5395800">
              <a:off x="9910440" y="4645800"/>
              <a:ext cx="182880" cy="182880"/>
            </a:xfrm>
            <a:prstGeom prst="ellipse">
              <a:avLst/>
            </a:prstGeom>
            <a:blipFill rotWithShape="0">
              <a:blip r:embed="rId1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5" name=""/>
            <p:cNvSpPr/>
            <p:nvPr/>
          </p:nvSpPr>
          <p:spPr>
            <a:xfrm flipV="1" rot="5395800">
              <a:off x="10276560" y="4645440"/>
              <a:ext cx="182880" cy="182880"/>
            </a:xfrm>
            <a:prstGeom prst="ellipse">
              <a:avLst/>
            </a:prstGeom>
            <a:blipFill rotWithShape="0">
              <a:blip r:embed="rId1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6" name=""/>
            <p:cNvSpPr/>
            <p:nvPr/>
          </p:nvSpPr>
          <p:spPr>
            <a:xfrm flipV="1" rot="5395800">
              <a:off x="10276920" y="5011200"/>
              <a:ext cx="182880" cy="182880"/>
            </a:xfrm>
            <a:prstGeom prst="ellipse">
              <a:avLst/>
            </a:prstGeom>
            <a:blipFill rotWithShape="0">
              <a:blip r:embed="rId1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7" name=""/>
            <p:cNvSpPr/>
            <p:nvPr/>
          </p:nvSpPr>
          <p:spPr>
            <a:xfrm flipV="1" rot="5395800">
              <a:off x="10276920" y="5376960"/>
              <a:ext cx="182880" cy="182880"/>
            </a:xfrm>
            <a:prstGeom prst="ellipse">
              <a:avLst/>
            </a:prstGeom>
            <a:blipFill rotWithShape="0">
              <a:blip r:embed="rId20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8" name=""/>
            <p:cNvSpPr/>
            <p:nvPr/>
          </p:nvSpPr>
          <p:spPr>
            <a:xfrm flipV="1" rot="5395800">
              <a:off x="10277640" y="5743080"/>
              <a:ext cx="182880" cy="182880"/>
            </a:xfrm>
            <a:prstGeom prst="ellipse">
              <a:avLst/>
            </a:prstGeom>
            <a:blipFill rotWithShape="0">
              <a:blip r:embed="rId21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9" name=""/>
            <p:cNvSpPr/>
            <p:nvPr/>
          </p:nvSpPr>
          <p:spPr>
            <a:xfrm flipV="1" rot="5395800">
              <a:off x="9546120" y="5743440"/>
              <a:ext cx="182880" cy="182880"/>
            </a:xfrm>
            <a:prstGeom prst="ellipse">
              <a:avLst/>
            </a:prstGeom>
            <a:blipFill rotWithShape="0">
              <a:blip r:embed="rId2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0" name=""/>
            <p:cNvSpPr/>
            <p:nvPr/>
          </p:nvSpPr>
          <p:spPr>
            <a:xfrm flipV="1" rot="5395800">
              <a:off x="9545400" y="5378040"/>
              <a:ext cx="182880" cy="182880"/>
            </a:xfrm>
            <a:prstGeom prst="ellipse">
              <a:avLst/>
            </a:prstGeom>
            <a:blipFill rotWithShape="0">
              <a:blip r:embed="rId2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1" name=""/>
            <p:cNvSpPr/>
            <p:nvPr/>
          </p:nvSpPr>
          <p:spPr>
            <a:xfrm flipV="1" rot="5395800">
              <a:off x="9545400" y="5011920"/>
              <a:ext cx="182880" cy="182880"/>
            </a:xfrm>
            <a:prstGeom prst="ellipse">
              <a:avLst/>
            </a:prstGeom>
            <a:blipFill rotWithShape="0">
              <a:blip r:embed="rId2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2" name=""/>
            <p:cNvSpPr/>
            <p:nvPr/>
          </p:nvSpPr>
          <p:spPr>
            <a:xfrm flipV="1" rot="5395800">
              <a:off x="9545040" y="4646160"/>
              <a:ext cx="182880" cy="182880"/>
            </a:xfrm>
            <a:prstGeom prst="ellipse">
              <a:avLst/>
            </a:prstGeom>
            <a:blipFill rotWithShape="0">
              <a:blip r:embed="rId2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23" name="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6"/>
    <p:sldLayoutId id="2147483741" r:id="rId27"/>
    <p:sldLayoutId id="2147483742" r:id="rId28"/>
    <p:sldLayoutId id="2147483743" r:id="rId29"/>
    <p:sldLayoutId id="2147483744" r:id="rId30"/>
    <p:sldLayoutId id="2147483745" r:id="rId31"/>
    <p:sldLayoutId id="2147483746" r:id="rId32"/>
    <p:sldLayoutId id="2147483747" r:id="rId33"/>
    <p:sldLayoutId id="2147483748" r:id="rId34"/>
    <p:sldLayoutId id="2147483749" r:id="rId35"/>
    <p:sldLayoutId id="2147483750" r:id="rId36"/>
    <p:sldLayoutId id="2147483751" r:id="rId37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"/>
          <p:cNvSpPr txBox="1"/>
          <p:nvPr/>
        </p:nvSpPr>
        <p:spPr>
          <a:xfrm>
            <a:off x="4140000" y="4320000"/>
            <a:ext cx="2779200" cy="1268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pt-BR" sz="2800" spc="-1" strike="noStrike">
                <a:solidFill>
                  <a:srgbClr val="000000"/>
                </a:solidFill>
                <a:latin typeface="Noto Sans"/>
              </a:rPr>
              <a:t>Sprint #1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algn="r"/>
            <a:r>
              <a:rPr b="0" lang="pt-BR" sz="2000" spc="-1" strike="noStrike">
                <a:solidFill>
                  <a:srgbClr val="000000"/>
                </a:solidFill>
                <a:latin typeface="Noto Sans"/>
              </a:rPr>
              <a:t>Apresentação e Análise Contextual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0" name=""/>
          <p:cNvSpPr txBox="1"/>
          <p:nvPr/>
        </p:nvSpPr>
        <p:spPr>
          <a:xfrm>
            <a:off x="7315200" y="4629240"/>
            <a:ext cx="2377440" cy="53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300" spc="-1" strike="noStrike">
                <a:solidFill>
                  <a:srgbClr val="000000"/>
                </a:solidFill>
                <a:latin typeface="Noto Sans"/>
              </a:rPr>
              <a:t>Mario Augusto Brum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300" spc="-1" strike="noStrike">
                <a:solidFill>
                  <a:srgbClr val="000000"/>
                </a:solidFill>
                <a:latin typeface="Noto Sans"/>
              </a:rPr>
              <a:t>322868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" name=""/>
          <p:cNvSpPr/>
          <p:nvPr/>
        </p:nvSpPr>
        <p:spPr>
          <a:xfrm>
            <a:off x="7132320" y="437544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"/>
          <p:cNvSpPr txBox="1"/>
          <p:nvPr/>
        </p:nvSpPr>
        <p:spPr>
          <a:xfrm>
            <a:off x="731520" y="1505520"/>
            <a:ext cx="3749040" cy="78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4000" spc="-1" strike="noStrike" u="wavyHeavy">
                <a:solidFill>
                  <a:srgbClr val="000000"/>
                </a:solidFill>
                <a:uFillTx/>
                <a:latin typeface="Noto Sans"/>
              </a:rPr>
              <a:t>Introdução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3" name=""/>
          <p:cNvSpPr txBox="1"/>
          <p:nvPr/>
        </p:nvSpPr>
        <p:spPr>
          <a:xfrm>
            <a:off x="822960" y="2273400"/>
            <a:ext cx="565704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Aplicativo sobre análise de áreas esportivas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4" name=""/>
          <p:cNvSpPr txBox="1"/>
          <p:nvPr/>
        </p:nvSpPr>
        <p:spPr>
          <a:xfrm>
            <a:off x="1097280" y="2885400"/>
            <a:ext cx="5852160" cy="153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Como tema principal o projeto auxilia a comunidade a conhecer mais de suas áreas publicas, quadras, parques, ambientes de lazer. Como foco nas atividades físicas, caminhadas, bicicleta/skate, futebol/vôlei, etc.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"/>
          <p:cNvSpPr txBox="1"/>
          <p:nvPr/>
        </p:nvSpPr>
        <p:spPr>
          <a:xfrm>
            <a:off x="731520" y="1505520"/>
            <a:ext cx="6288480" cy="147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4000" spc="-1" strike="noStrike" u="wavyHeavy">
                <a:solidFill>
                  <a:srgbClr val="000000"/>
                </a:solidFill>
                <a:uFillTx/>
                <a:latin typeface="Noto Sans"/>
              </a:rPr>
              <a:t>Questões de Concepção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7" name=""/>
          <p:cNvSpPr txBox="1"/>
          <p:nvPr/>
        </p:nvSpPr>
        <p:spPr>
          <a:xfrm>
            <a:off x="822960" y="2273400"/>
            <a:ext cx="259704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Análise contextual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8" name=""/>
          <p:cNvSpPr txBox="1"/>
          <p:nvPr/>
        </p:nvSpPr>
        <p:spPr>
          <a:xfrm>
            <a:off x="1097280" y="2700000"/>
            <a:ext cx="8622720" cy="229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i="1" lang="pt-BR" sz="1600" spc="-1" strike="noStrike">
                <a:solidFill>
                  <a:srgbClr val="999999"/>
                </a:solidFill>
                <a:latin typeface="Noto Sans"/>
              </a:rPr>
              <a:t>1) Quais são os usuários?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Praticantes de atividades físicas, pessoas aventureiras que desejam conhecer a cidade. 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pt-BR" sz="1600" spc="-1" strike="noStrike">
                <a:solidFill>
                  <a:srgbClr val="999999"/>
                </a:solidFill>
                <a:latin typeface="Noto Sans"/>
              </a:rPr>
              <a:t>2) Quais tarefas serão suportadas?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Adicionar um novo local na plataforma, fazer uma análise do local e adicionar um comentário sobre o local.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pt-BR" sz="1600" spc="-1" strike="noStrike">
                <a:solidFill>
                  <a:srgbClr val="999999"/>
                </a:solidFill>
                <a:latin typeface="Noto Sans"/>
              </a:rPr>
              <a:t>3) Qual o contexto de realização destas tarefas?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Conhecer e dar mais visibilidade pra locais de lazer/esporte da sua região.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"/>
          <p:cNvSpPr txBox="1"/>
          <p:nvPr/>
        </p:nvSpPr>
        <p:spPr>
          <a:xfrm>
            <a:off x="731520" y="1505520"/>
            <a:ext cx="6648480" cy="285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4000" spc="-1" strike="noStrike" u="wavyHeavy">
                <a:solidFill>
                  <a:srgbClr val="000000"/>
                </a:solidFill>
                <a:uFillTx/>
                <a:latin typeface="Noto Sans"/>
              </a:rPr>
              <a:t>Trabalhos relacionados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1" name=""/>
          <p:cNvSpPr txBox="1"/>
          <p:nvPr/>
        </p:nvSpPr>
        <p:spPr>
          <a:xfrm>
            <a:off x="822960" y="2273400"/>
            <a:ext cx="349704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Análise do Estado-da-arte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2" name=""/>
          <p:cNvSpPr txBox="1"/>
          <p:nvPr/>
        </p:nvSpPr>
        <p:spPr>
          <a:xfrm>
            <a:off x="1097280" y="2885400"/>
            <a:ext cx="8262720" cy="153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Aos poucos vem se mostrando mais aplicativos de avaliação de locais.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- TripAdvisor(site de viagens e turismo)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- Appito(aplicativo para conhecer quadras de futebol e marcar encontros)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- Smap(aplicativo para encontrar “picos”/”spots” de rua e pistas de skate)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3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"/>
          <p:cNvSpPr txBox="1"/>
          <p:nvPr/>
        </p:nvSpPr>
        <p:spPr>
          <a:xfrm>
            <a:off x="731520" y="1505520"/>
            <a:ext cx="5568480" cy="147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4000" spc="-1" strike="noStrike" u="wavyHeavy">
                <a:solidFill>
                  <a:srgbClr val="000000"/>
                </a:solidFill>
                <a:uFillTx/>
                <a:latin typeface="Noto Sans"/>
              </a:rPr>
              <a:t>Modelo de usuário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5" name=""/>
          <p:cNvSpPr txBox="1"/>
          <p:nvPr/>
        </p:nvSpPr>
        <p:spPr>
          <a:xfrm>
            <a:off x="822960" y="2273400"/>
            <a:ext cx="241704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Análise do Usuário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6" name=""/>
          <p:cNvSpPr txBox="1"/>
          <p:nvPr/>
        </p:nvSpPr>
        <p:spPr>
          <a:xfrm>
            <a:off x="1097280" y="2885400"/>
            <a:ext cx="8802720" cy="284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- frequência de uso do sistema: periódico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– </a:t>
            </a: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experiência na tarefa: leigo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– </a:t>
            </a: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experiência em tecnologia de informática: leigo,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– </a:t>
            </a: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experiência em sistemas similares: elementar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– </a:t>
            </a: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idade:  a partir de 12 anos, ou menos com supervisão dos pais.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7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"/>
          <p:cNvSpPr txBox="1"/>
          <p:nvPr/>
        </p:nvSpPr>
        <p:spPr>
          <a:xfrm>
            <a:off x="731520" y="1505520"/>
            <a:ext cx="3749040" cy="78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4000" spc="-1" strike="noStrike" u="wavyHeavy">
                <a:solidFill>
                  <a:srgbClr val="000000"/>
                </a:solidFill>
                <a:uFillTx/>
                <a:latin typeface="Noto Sans"/>
              </a:rPr>
              <a:t>Persona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" name=""/>
          <p:cNvSpPr txBox="1"/>
          <p:nvPr/>
        </p:nvSpPr>
        <p:spPr>
          <a:xfrm>
            <a:off x="822960" y="2273400"/>
            <a:ext cx="259704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Análise do Usuário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0" name=""/>
          <p:cNvSpPr txBox="1"/>
          <p:nvPr/>
        </p:nvSpPr>
        <p:spPr>
          <a:xfrm>
            <a:off x="1097280" y="2647800"/>
            <a:ext cx="8802720" cy="33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Letícia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23 anos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Estudante de design gráfico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pt-BR" sz="1600" spc="-1" strike="noStrike">
                <a:solidFill>
                  <a:srgbClr val="999999"/>
                </a:solidFill>
                <a:latin typeface="Noto Sans"/>
              </a:rPr>
              <a:t>Atividades</a:t>
            </a: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: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- Passa o tempo livre em redes sociais no celular, vendo séries e dormindo.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- Gostaria de usar mais seu tempo livre em atividades físicas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- Tem o interesse de aprender a andar de skate, motivada por vídeos no estilo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600" spc="-1" strike="noStrike" u="sng">
                <a:solidFill>
                  <a:srgbClr val="999999"/>
                </a:solidFill>
                <a:uFillTx/>
                <a:latin typeface="Noto Sans"/>
              </a:rPr>
              <a:t>lofi</a:t>
            </a:r>
            <a:r>
              <a:rPr b="0" i="1" lang="pt-BR" sz="1600" spc="-1" strike="noStrike">
                <a:solidFill>
                  <a:srgbClr val="999999"/>
                </a:solidFill>
                <a:latin typeface="Noto Sans"/>
              </a:rPr>
              <a:t> </a:t>
            </a: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em seu Instagram/Tiktok, porém não tem incentivo e não sabe por 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onde começar.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- Tem faculdade durante a noite e tem a manhã e tarde livre. 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1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"/>
          <p:cNvSpPr txBox="1"/>
          <p:nvPr/>
        </p:nvSpPr>
        <p:spPr>
          <a:xfrm>
            <a:off x="750960" y="1377720"/>
            <a:ext cx="3749040" cy="78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4000" spc="-1" strike="noStrike" u="wavyHeavy">
                <a:solidFill>
                  <a:srgbClr val="000000"/>
                </a:solidFill>
                <a:uFillTx/>
                <a:latin typeface="Noto Sans"/>
              </a:rPr>
              <a:t>Persona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"/>
          <p:cNvSpPr txBox="1"/>
          <p:nvPr/>
        </p:nvSpPr>
        <p:spPr>
          <a:xfrm>
            <a:off x="822960" y="2160000"/>
            <a:ext cx="259704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Análise do Usuário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4" name=""/>
          <p:cNvSpPr txBox="1"/>
          <p:nvPr/>
        </p:nvSpPr>
        <p:spPr>
          <a:xfrm>
            <a:off x="952920" y="2456280"/>
            <a:ext cx="8802720" cy="31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Ricardo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30 anos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Analista de Sistemas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pt-BR" sz="1600" spc="-1" strike="noStrike">
                <a:solidFill>
                  <a:srgbClr val="999999"/>
                </a:solidFill>
                <a:latin typeface="Noto Sans"/>
              </a:rPr>
              <a:t>Atividades</a:t>
            </a: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: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- Passa o tempo livre correndo e se exercitando ao ar livre.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- Gosta de usar seu tempo livre em atividades físicas, adora caminhar pela manhã.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- </a:t>
            </a: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Se mudou a pouco pra cidade por conta do trabalho e pouco conhece 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do bairro que mora.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- Trabalha </a:t>
            </a:r>
            <a:r>
              <a:rPr b="0" i="1" lang="pt-BR" sz="1600" spc="-1" strike="noStrike">
                <a:solidFill>
                  <a:srgbClr val="999999"/>
                </a:solidFill>
                <a:latin typeface="Noto Sans"/>
              </a:rPr>
              <a:t>home office</a:t>
            </a: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 e tem horários flexíveis durante o dia.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- Usa poucas redes sociais(apenas Instagram), porém tem 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aplicativos de caminhada instalado.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5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"/>
          <p:cNvSpPr txBox="1"/>
          <p:nvPr/>
        </p:nvSpPr>
        <p:spPr>
          <a:xfrm>
            <a:off x="731520" y="1505520"/>
            <a:ext cx="5028480" cy="147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4000" spc="-1" strike="noStrike" u="wavyHeavy">
                <a:solidFill>
                  <a:srgbClr val="000000"/>
                </a:solidFill>
                <a:uFillTx/>
                <a:latin typeface="Noto Sans"/>
              </a:rPr>
              <a:t>Modelo de Tarefa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" name=""/>
          <p:cNvSpPr txBox="1"/>
          <p:nvPr/>
        </p:nvSpPr>
        <p:spPr>
          <a:xfrm>
            <a:off x="822960" y="2273400"/>
            <a:ext cx="259704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Análise de Tarefa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8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9" name="" descr=""/>
          <p:cNvPicPr/>
          <p:nvPr/>
        </p:nvPicPr>
        <p:blipFill>
          <a:blip r:embed="rId1"/>
          <a:stretch/>
        </p:blipFill>
        <p:spPr>
          <a:xfrm>
            <a:off x="1244160" y="2520000"/>
            <a:ext cx="6495840" cy="259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"/>
          <p:cNvSpPr txBox="1"/>
          <p:nvPr/>
        </p:nvSpPr>
        <p:spPr>
          <a:xfrm>
            <a:off x="731520" y="1505520"/>
            <a:ext cx="5028480" cy="147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4000" spc="-1" strike="noStrike" u="wavyHeavy">
                <a:solidFill>
                  <a:srgbClr val="000000"/>
                </a:solidFill>
                <a:uFillTx/>
                <a:latin typeface="Noto Sans"/>
              </a:rPr>
              <a:t>Cenários de uso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" name=""/>
          <p:cNvSpPr txBox="1"/>
          <p:nvPr/>
        </p:nvSpPr>
        <p:spPr>
          <a:xfrm>
            <a:off x="822960" y="2167560"/>
            <a:ext cx="259704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Análise de Tarefa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2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"/>
          <p:cNvSpPr txBox="1"/>
          <p:nvPr/>
        </p:nvSpPr>
        <p:spPr>
          <a:xfrm>
            <a:off x="952920" y="2520000"/>
            <a:ext cx="8802720" cy="29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i="1" lang="pt-BR" sz="1600" spc="-1" strike="noStrike">
                <a:solidFill>
                  <a:srgbClr val="999999"/>
                </a:solidFill>
                <a:latin typeface="Noto Sans"/>
              </a:rPr>
              <a:t>Narrativa: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Letícia, após um acordar pela manhã inspirada pelo início de mais um fim de semana, pesquisa no seu aplicativo locais em que tenha um piso liso e pouca lotação de gente, porém com segurança, para pratica de skate. 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Pelo aplicativo visualizou que o bairro vizinho possui um parque que nunca fora  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com quadras de patinação pouco usadas, além de ver que em um dos comentários 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dizia que aos sábados de manhã acontece um projeto de aulas de skate para 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999999"/>
                </a:solidFill>
                <a:latin typeface="Noto Sans"/>
              </a:rPr>
              <a:t>Mulheres. Com estas informações saiu de casa para aproveitar o dia.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Application>LibreOffice/7.5.0.3$Windows_X86_64 LibreOffice_project/c21113d003cd3efa8c53188764377a8272d9d6de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2023-06-26T14:56:44Z</dcterms:created>
  <dc:creator/>
  <dc:description/>
  <dc:language>pt-BR</dc:language>
  <cp:lastModifiedBy/>
  <dcterms:modified xsi:type="dcterms:W3CDTF">2023-06-26T18:50:39Z</dcterms:modified>
  <cp:revision>3</cp:revision>
  <dc:subject/>
  <dc:title>Grey Elegant</dc:title>
</cp:coreProperties>
</file>