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r.colostate.edu/ECE251/Labs/TM4C_datasheet_ADC.pdf" TargetMode="External"/><Relationship Id="rId2" Type="http://schemas.openxmlformats.org/officeDocument/2006/relationships/hyperlink" Target="http://shukra.cedt.iisc.ernet.in/edwiki/EmSys:ADC_Programming_with_the_Tiva_TM4C123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s.google.com/site/luiselectronicprojects/tutorials/tiva-tutorials/tiva-adc/understanding-the-tiva-adc" TargetMode="External"/><Relationship Id="rId4" Type="http://schemas.openxmlformats.org/officeDocument/2006/relationships/hyperlink" Target="https://processing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65" y="1184856"/>
            <a:ext cx="8112706" cy="1310906"/>
          </a:xfrm>
        </p:spPr>
        <p:txBody>
          <a:bodyPr/>
          <a:lstStyle/>
          <a:p>
            <a:r>
              <a:rPr lang="en-US" dirty="0"/>
              <a:t>Oscilloscope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1110" y="4185634"/>
            <a:ext cx="2845247" cy="121061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Authors:</a:t>
            </a:r>
          </a:p>
          <a:p>
            <a:r>
              <a:rPr lang="en-US" dirty="0"/>
              <a:t>     </a:t>
            </a:r>
            <a:r>
              <a:rPr lang="en-US" dirty="0" err="1"/>
              <a:t>Bufu</a:t>
            </a:r>
            <a:r>
              <a:rPr lang="en-US" dirty="0"/>
              <a:t> Mario</a:t>
            </a:r>
          </a:p>
          <a:p>
            <a:r>
              <a:rPr lang="en-US" dirty="0"/>
              <a:t>      </a:t>
            </a:r>
            <a:r>
              <a:rPr lang="en-US" dirty="0" err="1"/>
              <a:t>Bolfa</a:t>
            </a:r>
            <a:r>
              <a:rPr lang="en-US" dirty="0"/>
              <a:t> Larisa</a:t>
            </a:r>
          </a:p>
          <a:p>
            <a:endParaRPr lang="en-US" dirty="0"/>
          </a:p>
          <a:p>
            <a:r>
              <a:rPr lang="en-US" dirty="0"/>
              <a:t>-AES 1</a:t>
            </a:r>
            <a:r>
              <a:rPr lang="en-US" baseline="30000" dirty="0"/>
              <a:t>st</a:t>
            </a:r>
            <a:r>
              <a:rPr lang="en-US" dirty="0"/>
              <a:t> year-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3645" y="4329767"/>
            <a:ext cx="20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Coordinator:</a:t>
            </a:r>
          </a:p>
          <a:p>
            <a:r>
              <a:rPr lang="en-US" dirty="0" err="1"/>
              <a:t>Prof.Mirsu</a:t>
            </a:r>
            <a:r>
              <a:rPr lang="en-US" dirty="0"/>
              <a:t> </a:t>
            </a:r>
            <a:r>
              <a:rPr lang="en-US" dirty="0" err="1"/>
              <a:t>Radu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67461" y="6488668"/>
            <a:ext cx="86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-2019-</a:t>
            </a:r>
          </a:p>
        </p:txBody>
      </p:sp>
    </p:spTree>
    <p:extLst>
      <p:ext uri="{BB962C8B-B14F-4D97-AF65-F5344CB8AC3E}">
        <p14:creationId xmlns:p14="http://schemas.microsoft.com/office/powerpoint/2010/main" val="292869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Project scope and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Hardware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Experimental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Annexes</a:t>
            </a:r>
          </a:p>
          <a:p>
            <a:pPr marL="0" indent="0">
              <a:buNone/>
            </a:pPr>
            <a:r>
              <a:rPr lang="en-US" dirty="0"/>
              <a:t>	5.1.  Source Code-Code Composer </a:t>
            </a:r>
          </a:p>
          <a:p>
            <a:pPr marL="0" indent="0">
              <a:buNone/>
            </a:pPr>
            <a:r>
              <a:rPr lang="en-US" dirty="0"/>
              <a:t>	5.2.  Source Code-Processing</a:t>
            </a:r>
          </a:p>
          <a:p>
            <a:pPr marL="0" indent="0">
              <a:buNone/>
            </a:pPr>
            <a:r>
              <a:rPr lang="en-US" dirty="0"/>
              <a:t>6.    Bibliography</a:t>
            </a:r>
          </a:p>
        </p:txBody>
      </p:sp>
    </p:spTree>
    <p:extLst>
      <p:ext uri="{BB962C8B-B14F-4D97-AF65-F5344CB8AC3E}">
        <p14:creationId xmlns:p14="http://schemas.microsoft.com/office/powerpoint/2010/main" val="303279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8751194" cy="846786"/>
          </a:xfrm>
        </p:spPr>
        <p:txBody>
          <a:bodyPr>
            <a:normAutofit/>
          </a:bodyPr>
          <a:lstStyle/>
          <a:p>
            <a:r>
              <a:rPr lang="en-US" dirty="0"/>
              <a:t>Project scope and 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72367"/>
            <a:ext cx="10064839" cy="4185633"/>
          </a:xfrm>
        </p:spPr>
        <p:txBody>
          <a:bodyPr>
            <a:normAutofit/>
          </a:bodyPr>
          <a:lstStyle/>
          <a:p>
            <a:r>
              <a:rPr lang="en-US" sz="2800" dirty="0"/>
              <a:t>The purpose of this project is to simulate an oscilloscope using a TIVA board. The input signal will be transmitted from the PCB via USB to a PC, where it can be visualized real-time.</a:t>
            </a:r>
          </a:p>
        </p:txBody>
      </p:sp>
    </p:spTree>
    <p:extLst>
      <p:ext uri="{BB962C8B-B14F-4D97-AF65-F5344CB8AC3E}">
        <p14:creationId xmlns:p14="http://schemas.microsoft.com/office/powerpoint/2010/main" val="170156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156" y="282696"/>
            <a:ext cx="9601200" cy="1134611"/>
          </a:xfrm>
        </p:spPr>
        <p:txBody>
          <a:bodyPr/>
          <a:lstStyle/>
          <a:p>
            <a:r>
              <a:rPr lang="en-US" dirty="0"/>
              <a:t>Hardware: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644" y="1119069"/>
            <a:ext cx="7060734" cy="2790202"/>
          </a:xfrm>
        </p:spPr>
        <p:txBody>
          <a:bodyPr/>
          <a:lstStyle/>
          <a:p>
            <a:r>
              <a:rPr lang="en-US" sz="1800" dirty="0"/>
              <a:t>The hardware used is </a:t>
            </a:r>
            <a:r>
              <a:rPr lang="en-US" sz="1800" dirty="0" err="1"/>
              <a:t>Tiva</a:t>
            </a:r>
            <a:r>
              <a:rPr lang="en-US" sz="1800" dirty="0"/>
              <a:t> C Series TM4C123G.</a:t>
            </a:r>
          </a:p>
          <a:p>
            <a:r>
              <a:rPr lang="en-US" sz="1800" dirty="0"/>
              <a:t>Features of ADC modules: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12 shared analog input channels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12-bit precision ADC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Single-ended and differential-input configurations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Flexible trigger control: Controller (SW), Timers, Analog Comparators, PWM, GPIO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426" y="687222"/>
            <a:ext cx="3057292" cy="3999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407BCF-959E-4EDA-9A81-5B4E9BDF5C76}"/>
                  </a:ext>
                </a:extLst>
              </p:cNvPr>
              <p:cNvSpPr txBox="1"/>
              <p:nvPr/>
            </p:nvSpPr>
            <p:spPr>
              <a:xfrm>
                <a:off x="1547768" y="4048738"/>
                <a:ext cx="8795857" cy="2468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ADC step size calculation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Resolution: 12 bits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Step size calculation: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– 1 = 4095 different values</a:t>
                </a:r>
              </a:p>
              <a:p>
                <a:r>
                  <a:rPr lang="en-US" dirty="0"/>
                  <a:t>       For 4095 values, an input voltage of 3.3V corresponds.</a:t>
                </a:r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3.3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4095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=0.0008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407BCF-959E-4EDA-9A81-5B4E9BDF5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68" y="4048738"/>
                <a:ext cx="8795857" cy="2468433"/>
              </a:xfrm>
              <a:prstGeom prst="rect">
                <a:avLst/>
              </a:prstGeom>
              <a:blipFill>
                <a:blip r:embed="rId3"/>
                <a:stretch>
                  <a:fillRect l="-762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6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8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71" y="284409"/>
            <a:ext cx="2286000" cy="758244"/>
          </a:xfrm>
        </p:spPr>
        <p:txBody>
          <a:bodyPr/>
          <a:lstStyle/>
          <a:p>
            <a:r>
              <a:rPr lang="en-US" dirty="0"/>
              <a:t>Annexes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998" y="2317271"/>
            <a:ext cx="4050406" cy="4443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Source Code – Code Composer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81BB4-C47A-4EC4-9808-876450D09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715" y="129309"/>
            <a:ext cx="5029617" cy="63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4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103" y="114837"/>
            <a:ext cx="2649829" cy="992746"/>
          </a:xfrm>
        </p:spPr>
        <p:txBody>
          <a:bodyPr/>
          <a:lstStyle/>
          <a:p>
            <a:r>
              <a:rPr lang="en-US" dirty="0"/>
              <a:t>Annexes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103" y="935328"/>
            <a:ext cx="3509493" cy="344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2.    Source Code – 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39" y="1394794"/>
            <a:ext cx="4515992" cy="4944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278" y="935328"/>
            <a:ext cx="6023450" cy="501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060" y="775952"/>
            <a:ext cx="4372184" cy="53777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700" y="775952"/>
            <a:ext cx="3991579" cy="53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6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http://shukra.cedt.iisc.ernet.in/edwiki/EmSys:ADC_Programming_with_the_Tiva_TM4C123G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https://www.engr.colostate.edu/ECE251/Labs/TM4C_datasheet_ADC.pdf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https://processing.org/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https://sites.google.com/site/luiselectronicprojects/tutorials/tiva-tutorials/tiva-adc/understanding-the-tiva-adc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706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247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Franklin Gothic Book</vt:lpstr>
      <vt:lpstr>Wingdings</vt:lpstr>
      <vt:lpstr>Crop</vt:lpstr>
      <vt:lpstr>Oscilloscope</vt:lpstr>
      <vt:lpstr>Content</vt:lpstr>
      <vt:lpstr>Project scope and objectives:</vt:lpstr>
      <vt:lpstr>Hardware:</vt:lpstr>
      <vt:lpstr>Experimental results</vt:lpstr>
      <vt:lpstr>Annexes</vt:lpstr>
      <vt:lpstr>Annexes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Oscilloscope</dc:title>
  <dc:creator>dell</dc:creator>
  <cp:lastModifiedBy>Bolfa, Larisa</cp:lastModifiedBy>
  <cp:revision>86</cp:revision>
  <dcterms:created xsi:type="dcterms:W3CDTF">2019-01-15T20:54:11Z</dcterms:created>
  <dcterms:modified xsi:type="dcterms:W3CDTF">2019-01-16T14:47:20Z</dcterms:modified>
</cp:coreProperties>
</file>