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r.colostate.edu/ECE251/Labs/TM4C_datasheet_ADC.pdf" TargetMode="External"/><Relationship Id="rId2" Type="http://schemas.openxmlformats.org/officeDocument/2006/relationships/hyperlink" Target="http://shukra.cedt.iisc.ernet.in/edwiki/EmSys:ADC_Programming_with_the_Tiva_TM4C123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5" y="1184856"/>
            <a:ext cx="8112706" cy="1310906"/>
          </a:xfrm>
        </p:spPr>
        <p:txBody>
          <a:bodyPr/>
          <a:lstStyle/>
          <a:p>
            <a:r>
              <a:rPr lang="en-US" dirty="0" smtClean="0"/>
              <a:t>Oscilloscope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110" y="4185634"/>
            <a:ext cx="2845247" cy="121061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Bufu</a:t>
            </a:r>
            <a:r>
              <a:rPr lang="en-US" dirty="0" smtClean="0"/>
              <a:t> Mario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Bolfa</a:t>
            </a:r>
            <a:r>
              <a:rPr lang="en-US" dirty="0" smtClean="0"/>
              <a:t> Larisa</a:t>
            </a:r>
          </a:p>
          <a:p>
            <a:endParaRPr lang="en-US" dirty="0" smtClean="0"/>
          </a:p>
          <a:p>
            <a:r>
              <a:rPr lang="en-US" dirty="0" smtClean="0"/>
              <a:t>-AES 1</a:t>
            </a:r>
            <a:r>
              <a:rPr lang="en-US" baseline="30000" dirty="0" smtClean="0"/>
              <a:t>st</a:t>
            </a:r>
            <a:r>
              <a:rPr lang="en-US" dirty="0" smtClean="0"/>
              <a:t> year-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4329767"/>
            <a:ext cx="20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Coordinator:</a:t>
            </a:r>
          </a:p>
          <a:p>
            <a:r>
              <a:rPr lang="en-US" dirty="0" err="1" smtClean="0"/>
              <a:t>Prof.Mirsu</a:t>
            </a:r>
            <a:r>
              <a:rPr lang="en-US" dirty="0" smtClean="0"/>
              <a:t> </a:t>
            </a:r>
            <a:r>
              <a:rPr lang="en-US" dirty="0" err="1" smtClean="0"/>
              <a:t>Radu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7461" y="6488668"/>
            <a:ext cx="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-2019-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shukra.cedt.iisc.ernet.in/edwiki/EmSys:ADC_Programming_with_the_Tiva_TM4C123G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www.engr.colostate.edu/ECE251/Labs/TM4C_datasheet_ADC.pdf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https://processing.org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scope and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Hardware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Experimental 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Annexes</a:t>
            </a:r>
          </a:p>
          <a:p>
            <a:pPr marL="0" indent="0">
              <a:buNone/>
            </a:pPr>
            <a:r>
              <a:rPr lang="en-US" dirty="0" smtClean="0"/>
              <a:t>	5.1.  Source </a:t>
            </a:r>
            <a:r>
              <a:rPr lang="en-US" dirty="0"/>
              <a:t>Code-Code Composer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5.2.  Source Code-Processing</a:t>
            </a:r>
          </a:p>
          <a:p>
            <a:pPr marL="0" indent="0">
              <a:buNone/>
            </a:pPr>
            <a:r>
              <a:rPr lang="en-US" dirty="0" smtClean="0"/>
              <a:t>6.    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751194" cy="846786"/>
          </a:xfrm>
        </p:spPr>
        <p:txBody>
          <a:bodyPr>
            <a:normAutofit/>
          </a:bodyPr>
          <a:lstStyle/>
          <a:p>
            <a:r>
              <a:rPr lang="en-US" dirty="0" smtClean="0"/>
              <a:t>Project scope and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72367"/>
            <a:ext cx="10064839" cy="41856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purpose of this project is to simulate an oscilloscope using a TIVA board. The input signal will be transmitted from the PCB via USB to a PC, where it can be visualized real-time.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15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85245"/>
            <a:ext cx="3741313" cy="3908738"/>
          </a:xfrm>
        </p:spPr>
        <p:txBody>
          <a:bodyPr/>
          <a:lstStyle/>
          <a:p>
            <a:r>
              <a:rPr lang="en-US" dirty="0" smtClean="0"/>
              <a:t>The hardware used is: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Tiva</a:t>
            </a:r>
            <a:r>
              <a:rPr lang="en-US" dirty="0" smtClean="0"/>
              <a:t> C Series TM4C123G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84" y="774257"/>
            <a:ext cx="414395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71" y="284409"/>
            <a:ext cx="2286000" cy="758244"/>
          </a:xfrm>
        </p:spPr>
        <p:txBody>
          <a:bodyPr/>
          <a:lstStyle/>
          <a:p>
            <a:r>
              <a:rPr lang="en-US" dirty="0" smtClean="0"/>
              <a:t>Annexes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871" y="1822361"/>
            <a:ext cx="4050406" cy="444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Source Code – Code Composer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85" y="663531"/>
            <a:ext cx="5353387" cy="56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03" y="114837"/>
            <a:ext cx="2649829" cy="992746"/>
          </a:xfrm>
        </p:spPr>
        <p:txBody>
          <a:bodyPr/>
          <a:lstStyle/>
          <a:p>
            <a:r>
              <a:rPr lang="en-US" dirty="0"/>
              <a:t>Annexes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103" y="935328"/>
            <a:ext cx="3509493" cy="344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2.    Source </a:t>
            </a:r>
            <a:r>
              <a:rPr lang="en-US" dirty="0"/>
              <a:t>Code – </a:t>
            </a:r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39" y="1394794"/>
            <a:ext cx="4515992" cy="4944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78" y="935328"/>
            <a:ext cx="6023450" cy="50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060" y="775952"/>
            <a:ext cx="4372184" cy="5377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0" y="775952"/>
            <a:ext cx="3991579" cy="53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</TotalTime>
  <Words>111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Oscilloscope</vt:lpstr>
      <vt:lpstr>Content</vt:lpstr>
      <vt:lpstr>Project scope and objectives:</vt:lpstr>
      <vt:lpstr>Hardware:</vt:lpstr>
      <vt:lpstr>Experimental results</vt:lpstr>
      <vt:lpstr>Conclusions</vt:lpstr>
      <vt:lpstr>Annexes</vt:lpstr>
      <vt:lpstr>Annexes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Oscilloscope</dc:title>
  <dc:creator>dell</dc:creator>
  <cp:lastModifiedBy>dell</cp:lastModifiedBy>
  <cp:revision>69</cp:revision>
  <dcterms:created xsi:type="dcterms:W3CDTF">2019-01-15T20:54:11Z</dcterms:created>
  <dcterms:modified xsi:type="dcterms:W3CDTF">2019-01-15T22:03:07Z</dcterms:modified>
</cp:coreProperties>
</file>