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63" r:id="rId4"/>
    <p:sldId id="264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211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Castellar" panose="020A0402060406010301" pitchFamily="18" charset="0"/>
              </a:rPr>
              <a:t>Configuration Management</a:t>
            </a:r>
            <a:endParaRPr lang="ro-RO" dirty="0"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4246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ea typeface="Adobe Song Std L" pitchFamily="18" charset="-128"/>
              </a:rPr>
              <a:t>Sicoe</a:t>
            </a:r>
            <a:r>
              <a:rPr lang="en-US" b="1" dirty="0" smtClean="0">
                <a:ea typeface="Adobe Song Std L" pitchFamily="18" charset="-128"/>
              </a:rPr>
              <a:t> </a:t>
            </a:r>
            <a:r>
              <a:rPr lang="en-US" b="1" dirty="0" err="1" smtClean="0">
                <a:ea typeface="Adobe Song Std L" pitchFamily="18" charset="-128"/>
              </a:rPr>
              <a:t>Oana</a:t>
            </a:r>
            <a:r>
              <a:rPr lang="en-US" b="1" dirty="0" smtClean="0">
                <a:ea typeface="Adobe Song Std L" pitchFamily="18" charset="-128"/>
              </a:rPr>
              <a:t>-Maria	</a:t>
            </a:r>
          </a:p>
          <a:p>
            <a:endParaRPr lang="ro-RO" b="1" dirty="0" smtClean="0">
              <a:ea typeface="Adobe Song Std L" pitchFamily="18" charset="-128"/>
            </a:endParaRPr>
          </a:p>
          <a:p>
            <a:endParaRPr lang="ro-RO" b="1" dirty="0">
              <a:ea typeface="Adobe Song Std L" pitchFamily="18" charset="-128"/>
            </a:endParaRPr>
          </a:p>
          <a:p>
            <a:r>
              <a:rPr lang="en-US" b="1" dirty="0" err="1" smtClean="0">
                <a:ea typeface="Adobe Song Std L" pitchFamily="18" charset="-128"/>
              </a:rPr>
              <a:t>Universitatea</a:t>
            </a:r>
            <a:r>
              <a:rPr lang="en-US" b="1" dirty="0" smtClean="0">
                <a:ea typeface="Adobe Song Std L" pitchFamily="18" charset="-128"/>
              </a:rPr>
              <a:t> </a:t>
            </a:r>
            <a:r>
              <a:rPr lang="en-US" b="1" dirty="0" err="1" smtClean="0">
                <a:ea typeface="Adobe Song Std L" pitchFamily="18" charset="-128"/>
              </a:rPr>
              <a:t>Politehnic</a:t>
            </a:r>
            <a:r>
              <a:rPr lang="en-US" b="1" dirty="0" err="1">
                <a:ea typeface="Adobe Song Std L" pitchFamily="18" charset="-128"/>
              </a:rPr>
              <a:t>a</a:t>
            </a:r>
            <a:r>
              <a:rPr lang="en-US" b="1" dirty="0" smtClean="0">
                <a:ea typeface="Adobe Song Std L" pitchFamily="18" charset="-128"/>
              </a:rPr>
              <a:t> din </a:t>
            </a:r>
            <a:r>
              <a:rPr lang="en-US" b="1" dirty="0" err="1" smtClean="0">
                <a:ea typeface="Adobe Song Std L" pitchFamily="18" charset="-128"/>
              </a:rPr>
              <a:t>Timi</a:t>
            </a:r>
            <a:r>
              <a:rPr lang="ro-RO" b="1" dirty="0" smtClean="0">
                <a:ea typeface="Adobe Song Std L" pitchFamily="18" charset="-128"/>
              </a:rPr>
              <a:t>şoara</a:t>
            </a:r>
          </a:p>
          <a:p>
            <a:r>
              <a:rPr lang="ro-RO" b="1" dirty="0" smtClean="0">
                <a:ea typeface="Adobe Song Std L" pitchFamily="18" charset="-128"/>
              </a:rPr>
              <a:t>Facultatea de Automatică şi Calculatoare</a:t>
            </a:r>
          </a:p>
        </p:txBody>
      </p:sp>
      <p:sp>
        <p:nvSpPr>
          <p:cNvPr id="4" name="Right Arrow 3">
            <a:hlinkClick r:id="" action="ppaction://hlinkshowjump?jump=nextslide">
              <a:snd r:embed="rId2" name="click.wav"/>
            </a:hlinkClick>
          </p:cNvPr>
          <p:cNvSpPr/>
          <p:nvPr/>
        </p:nvSpPr>
        <p:spPr>
          <a:xfrm>
            <a:off x="8382000" y="6324600"/>
            <a:ext cx="4572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796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+mn-lt"/>
              </a:rPr>
              <a:t>Proiect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implementat</a:t>
            </a:r>
            <a:r>
              <a:rPr lang="en-US" b="1" dirty="0" smtClean="0">
                <a:latin typeface="+mn-lt"/>
              </a:rPr>
              <a:t>:</a:t>
            </a:r>
            <a:endParaRPr lang="ro-RO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400" b="1" dirty="0" smtClean="0">
                <a:ea typeface="Adobe Song Std L" pitchFamily="18" charset="-128"/>
              </a:rPr>
              <a:t>Self driving/app-controlled car:</a:t>
            </a:r>
          </a:p>
          <a:p>
            <a:pPr marL="109728" indent="0" algn="ctr">
              <a:buNone/>
            </a:pPr>
            <a:endParaRPr lang="en-US" sz="2400" b="1" dirty="0">
              <a:ea typeface="Adobe Song Std L" pitchFamily="18" charset="-128"/>
            </a:endParaRPr>
          </a:p>
          <a:p>
            <a:pPr marL="109728" indent="0" algn="ctr">
              <a:buNone/>
            </a:pPr>
            <a:endParaRPr lang="ro-RO" sz="2400" b="1" dirty="0">
              <a:ea typeface="Adobe Song Std L" pitchFamily="18" charset="-128"/>
            </a:endParaRPr>
          </a:p>
        </p:txBody>
      </p:sp>
      <p:sp>
        <p:nvSpPr>
          <p:cNvPr id="4" name="Right Arrow 3">
            <a:hlinkClick r:id="" action="ppaction://hlinkshowjump?jump=nextslide">
              <a:snd r:embed="rId2" name="click.wav"/>
            </a:hlinkClick>
          </p:cNvPr>
          <p:cNvSpPr/>
          <p:nvPr/>
        </p:nvSpPr>
        <p:spPr>
          <a:xfrm>
            <a:off x="8305800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Right Arrow 5">
            <a:hlinkClick r:id="" action="ppaction://hlinkshowjump?jump=previousslide">
              <a:snd r:embed="rId2" name="click.wav"/>
            </a:hlinkClick>
          </p:cNvPr>
          <p:cNvSpPr/>
          <p:nvPr/>
        </p:nvSpPr>
        <p:spPr>
          <a:xfrm rot="10800000">
            <a:off x="426474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26" name="Picture 2" descr="F:\Oana\Work\Anul_4\MPS\41wWnCRR9bL._SY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99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Oana\Work\Anul_4\MPS\psp-mini-hero-iphone-screen_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458">
            <a:off x="4853609" y="284424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09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Requirements and specifications</a:t>
            </a:r>
            <a:r>
              <a:rPr lang="en-US" sz="2800" b="1" dirty="0" smtClean="0">
                <a:latin typeface="+mn-lt"/>
              </a:rPr>
              <a:t>:</a:t>
            </a:r>
            <a:endParaRPr lang="ro-RO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ro-RO" sz="2400" dirty="0"/>
          </a:p>
        </p:txBody>
      </p:sp>
      <p:sp>
        <p:nvSpPr>
          <p:cNvPr id="4" name="Right Arrow 3">
            <a:hlinkClick r:id="" action="ppaction://hlinkshowjump?jump=nextslide">
              <a:snd r:embed="rId2" name="click.wav"/>
            </a:hlinkClick>
          </p:cNvPr>
          <p:cNvSpPr/>
          <p:nvPr/>
        </p:nvSpPr>
        <p:spPr>
          <a:xfrm>
            <a:off x="8087032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Right Arrow 4">
            <a:hlinkClick r:id="" action="ppaction://hlinkshowjump?jump=previousslide">
              <a:snd r:embed="rId2" name="click.wav"/>
            </a:hlinkClick>
          </p:cNvPr>
          <p:cNvSpPr/>
          <p:nvPr/>
        </p:nvSpPr>
        <p:spPr>
          <a:xfrm rot="10800000">
            <a:off x="426474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6" name="Picture 2" descr="F:\Oana\Work\Anul_4\MP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" y="2285999"/>
            <a:ext cx="2518902" cy="38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:\Oana\Work\Anul_4\MPS\modul-bluetooth-hc-06-zs-0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55" y="3506788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F:\Oana\Work\Anul_4\MPS\sg90-serv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13" y="3011389"/>
            <a:ext cx="2382932" cy="23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Oana\Work\Anul_4\MPS\hc-sr04-0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74" y="2392017"/>
            <a:ext cx="3636962" cy="215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13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832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Gantt chart</a:t>
            </a:r>
            <a:endParaRPr lang="ro-RO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ro-RO" dirty="0" smtClean="0"/>
          </a:p>
        </p:txBody>
      </p:sp>
      <p:sp>
        <p:nvSpPr>
          <p:cNvPr id="4" name="Right Arrow 3">
            <a:hlinkClick r:id="" action="ppaction://hlinkshowjump?jump=nextslide">
              <a:snd r:embed="rId2" name="click.wav"/>
            </a:hlinkClick>
          </p:cNvPr>
          <p:cNvSpPr/>
          <p:nvPr/>
        </p:nvSpPr>
        <p:spPr>
          <a:xfrm>
            <a:off x="8087032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Right Arrow 4">
            <a:hlinkClick r:id="" action="ppaction://hlinkshowjump?jump=previousslide">
              <a:snd r:embed="rId2" name="click.wav"/>
            </a:hlinkClick>
          </p:cNvPr>
          <p:cNvSpPr/>
          <p:nvPr/>
        </p:nvSpPr>
        <p:spPr>
          <a:xfrm rot="10800000">
            <a:off x="426474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074" name="Picture 2" descr="C:\Users\Sicoe\Pictures\Screenshots\Screenshot 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3241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8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06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Configuration management- </a:t>
            </a:r>
            <a:r>
              <a:rPr lang="en-US" sz="2800" b="1" dirty="0" err="1">
                <a:latin typeface="+mn-lt"/>
              </a:rPr>
              <a:t>G</a:t>
            </a:r>
            <a:r>
              <a:rPr lang="en-US" sz="2800" b="1" dirty="0" err="1" smtClean="0">
                <a:latin typeface="+mn-lt"/>
              </a:rPr>
              <a:t>eneralitati</a:t>
            </a:r>
            <a:endParaRPr lang="ro-RO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04" y="2057400"/>
            <a:ext cx="8077200" cy="3831336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000" dirty="0" smtClean="0"/>
              <a:t>Disciplines:</a:t>
            </a:r>
          </a:p>
          <a:p>
            <a:pPr marL="566928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CM Planning and Management;</a:t>
            </a:r>
          </a:p>
          <a:p>
            <a:pPr marL="566928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Configuration Identification;</a:t>
            </a:r>
          </a:p>
          <a:p>
            <a:pPr marL="566928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Configuration Control;</a:t>
            </a:r>
          </a:p>
          <a:p>
            <a:pPr marL="566928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Configuration Status Accounting;</a:t>
            </a:r>
          </a:p>
          <a:p>
            <a:pPr marL="566928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Configuration Verification and Audit;</a:t>
            </a:r>
            <a:endParaRPr lang="ro-RO" sz="2000" dirty="0" smtClean="0">
              <a:solidFill>
                <a:schemeClr val="tx1"/>
              </a:solidFill>
            </a:endParaRPr>
          </a:p>
        </p:txBody>
      </p:sp>
      <p:sp>
        <p:nvSpPr>
          <p:cNvPr id="4" name="Right Arrow 3">
            <a:hlinkClick r:id="" action="ppaction://hlinkshowjump?jump=nextslide">
              <a:snd r:embed="rId2" name="click.wav"/>
            </a:hlinkClick>
          </p:cNvPr>
          <p:cNvSpPr/>
          <p:nvPr/>
        </p:nvSpPr>
        <p:spPr>
          <a:xfrm>
            <a:off x="8087032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Right Arrow 4">
            <a:hlinkClick r:id="" action="ppaction://hlinkshowjump?jump=previousslide">
              <a:snd r:embed="rId2" name="click.wav"/>
            </a:hlinkClick>
          </p:cNvPr>
          <p:cNvSpPr/>
          <p:nvPr/>
        </p:nvSpPr>
        <p:spPr>
          <a:xfrm rot="10800000">
            <a:off x="426474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4287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latin typeface="+mn-lt"/>
              </a:rPr>
              <a:t>Contextul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proiectului</a:t>
            </a:r>
            <a:r>
              <a:rPr lang="en-US" sz="2800" b="1" dirty="0" smtClean="0">
                <a:latin typeface="+mn-lt"/>
              </a:rPr>
              <a:t> actual:</a:t>
            </a:r>
            <a:endParaRPr lang="ro-RO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1"/>
            <a:ext cx="73914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ro-RO" sz="2000" dirty="0"/>
          </a:p>
        </p:txBody>
      </p:sp>
      <p:sp>
        <p:nvSpPr>
          <p:cNvPr id="4" name="Right Arrow 3">
            <a:hlinkClick r:id="" action="ppaction://hlinkshowjump?jump=nextslide">
              <a:snd r:embed="rId2" name="click.wav"/>
            </a:hlinkClick>
          </p:cNvPr>
          <p:cNvSpPr/>
          <p:nvPr/>
        </p:nvSpPr>
        <p:spPr>
          <a:xfrm>
            <a:off x="8087032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Right Arrow 4">
            <a:hlinkClick r:id="" action="ppaction://hlinkshowjump?jump=previousslide">
              <a:snd r:embed="rId2" name="click.wav"/>
            </a:hlinkClick>
          </p:cNvPr>
          <p:cNvSpPr/>
          <p:nvPr/>
        </p:nvSpPr>
        <p:spPr>
          <a:xfrm rot="10800000">
            <a:off x="426474" y="6096000"/>
            <a:ext cx="5334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098" name="Picture 2" descr="F:\Oana\Work\Anul_4\MPS\v9rciwgxfbozbezevr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514773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Oana\Work\Anul_4\MPS\Documents_Graph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4277032" cy="32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254</TotalTime>
  <Words>46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Configuration Management</vt:lpstr>
      <vt:lpstr>Proiect implementat:</vt:lpstr>
      <vt:lpstr>Requirements and specifications:</vt:lpstr>
      <vt:lpstr>Gantt chart</vt:lpstr>
      <vt:lpstr>Configuration management- Generalitati</vt:lpstr>
      <vt:lpstr>Contextul proiectului actual: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Sicoe Oana</dc:creator>
  <cp:lastModifiedBy>Sicoe Oana</cp:lastModifiedBy>
  <cp:revision>28</cp:revision>
  <dcterms:created xsi:type="dcterms:W3CDTF">2006-08-16T00:00:00Z</dcterms:created>
  <dcterms:modified xsi:type="dcterms:W3CDTF">2017-04-07T11:43:13Z</dcterms:modified>
</cp:coreProperties>
</file>