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7421e52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7421e52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7421e525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7421e525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421e525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421e525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7613097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7613097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.to/DTSYH6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56775" y="515150"/>
            <a:ext cx="82641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accent5"/>
                </a:solidFill>
              </a:rPr>
              <a:t>HCI - Assignment n.2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6775" y="2403325"/>
            <a:ext cx="86997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/>
              <a:t>Deliverable n. 2</a:t>
            </a:r>
            <a:r>
              <a:rPr lang="pt-PT" sz="1800">
                <a:solidFill>
                  <a:schemeClr val="dk2"/>
                </a:solidFill>
              </a:rPr>
              <a:t>: Prototype of the application for User Evaluation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/>
              <a:t>Project Title: </a:t>
            </a:r>
            <a:r>
              <a:rPr lang="pt-PT" sz="1800">
                <a:solidFill>
                  <a:schemeClr val="dk2"/>
                </a:solidFill>
              </a:rPr>
              <a:t>TaskPad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/>
              <a:t>Group:</a:t>
            </a:r>
            <a:r>
              <a:rPr lang="pt-PT" sz="1800">
                <a:solidFill>
                  <a:schemeClr val="dk2"/>
                </a:solidFill>
              </a:rPr>
              <a:t> Mário Silva, Daniel Gomes, Luís Valentim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800"/>
              <a:t>Lab Class:</a:t>
            </a:r>
            <a:r>
              <a:rPr lang="pt-PT" sz="1800">
                <a:solidFill>
                  <a:schemeClr val="dk2"/>
                </a:solidFill>
              </a:rPr>
              <a:t> P6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5175" y="1343763"/>
            <a:ext cx="8682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300">
                <a:solidFill>
                  <a:schemeClr val="dk1"/>
                </a:solidFill>
              </a:rPr>
              <a:t>Design and prototyping of an application using human-centered approach</a:t>
            </a:r>
            <a:endParaRPr sz="2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825" y="219650"/>
            <a:ext cx="4163900" cy="7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56775" y="283550"/>
            <a:ext cx="82641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accent5"/>
                </a:solidFill>
              </a:rPr>
              <a:t>HCI - Assignment n.2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56775" y="2171725"/>
            <a:ext cx="86997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Link for the prototype made on Proto.io: </a:t>
            </a:r>
            <a:r>
              <a:rPr lang="pt-PT" sz="2000" u="sng">
                <a:solidFill>
                  <a:schemeClr val="hlink"/>
                </a:solidFill>
                <a:hlinkClick r:id="rId3"/>
              </a:rPr>
              <a:t>https://pr.to/DTSYH6/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65175" y="1112163"/>
            <a:ext cx="8682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</a:rPr>
              <a:t>Prototype</a:t>
            </a:r>
            <a:endParaRPr b="1"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15550" y="144200"/>
            <a:ext cx="82641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accent5"/>
                </a:solidFill>
              </a:rPr>
              <a:t>HCI - Assignment n.2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79150" y="705200"/>
            <a:ext cx="8682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</a:rPr>
              <a:t>Future Work </a:t>
            </a:r>
            <a:endParaRPr b="1" sz="24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95100" y="1530025"/>
            <a:ext cx="7866600" cy="3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✓"/>
            </a:pPr>
            <a:r>
              <a:rPr lang="pt-PT" sz="1500"/>
              <a:t>Create a usability </a:t>
            </a:r>
            <a:r>
              <a:rPr lang="pt-PT" sz="1500"/>
              <a:t>questionnaire</a:t>
            </a:r>
            <a:r>
              <a:rPr lang="pt-PT" sz="1500"/>
              <a:t> to all testers in order to get the feedback of our App (Google forms) where the usability testers might be any person of any age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✓"/>
            </a:pPr>
            <a:r>
              <a:rPr lang="pt-PT" sz="1500"/>
              <a:t>Do some changes that were pointed by the usability testers of our prototype.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✓"/>
            </a:pPr>
            <a:r>
              <a:rPr lang="pt-PT" sz="1500"/>
              <a:t>Proceed to the creation of the concrete application and its needed functionalities.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✓"/>
            </a:pPr>
            <a:r>
              <a:rPr lang="pt-PT" sz="1500"/>
              <a:t>Heuristic evaluation of the System.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139813" y="318850"/>
            <a:ext cx="82641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accent5"/>
                </a:solidFill>
              </a:rPr>
              <a:t>HCI - Assignment n.2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04488" y="2247325"/>
            <a:ext cx="86997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Use Cases: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/>
              <a:t>A </a:t>
            </a:r>
            <a:r>
              <a:rPr lang="pt-PT" sz="2000"/>
              <a:t>- Create a page with the name “Uni Page”.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/>
              <a:t>B </a:t>
            </a:r>
            <a:r>
              <a:rPr lang="pt-PT" sz="2000"/>
              <a:t>- Invite the user “NewUser” to that page.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/>
              <a:t>C </a:t>
            </a:r>
            <a:r>
              <a:rPr lang="pt-PT" sz="2000"/>
              <a:t>- Create a topic called “IHC” and then add the task “ Make the prototype”.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000"/>
              <a:t>D </a:t>
            </a:r>
            <a:r>
              <a:rPr lang="pt-PT" sz="2000"/>
              <a:t>- Delete “NewUser” from the page “Uni Page”.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148213" y="1147463"/>
            <a:ext cx="86829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dk1"/>
                </a:solidFill>
              </a:rPr>
              <a:t>Future Work- Usability Tests</a:t>
            </a:r>
            <a:endParaRPr b="1"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