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5225f0c4_4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5225f0c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75225f0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75225f0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5225f0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5225f0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5225f0c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5225f0c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5225f0c4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5225f0c4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5225f0c4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5225f0c4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692ecb5f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692ecb5f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692ecb5f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692ecb5f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forms/d/1-OntuASs6jJhrHvjFhGf9v90KKvIhAVA5GSnT93-cj4/edit#respons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56775" y="51515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6775" y="2403325"/>
            <a:ext cx="86997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Deliverable n. 3</a:t>
            </a:r>
            <a:r>
              <a:rPr lang="pt-PT" sz="1800">
                <a:solidFill>
                  <a:schemeClr val="dk2"/>
                </a:solidFill>
              </a:rPr>
              <a:t>: Application and Usability tests of the App for User Evaluation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Project Title: </a:t>
            </a:r>
            <a:r>
              <a:rPr lang="pt-PT" sz="1800">
                <a:solidFill>
                  <a:schemeClr val="dk2"/>
                </a:solidFill>
              </a:rPr>
              <a:t>TaskPad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Group:</a:t>
            </a:r>
            <a:r>
              <a:rPr lang="pt-PT" sz="1800">
                <a:solidFill>
                  <a:schemeClr val="dk2"/>
                </a:solidFill>
              </a:rPr>
              <a:t> Mário Silva, Daniel Gomes, Luís Valentim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Lab Class:</a:t>
            </a:r>
            <a:r>
              <a:rPr lang="pt-PT" sz="1800">
                <a:solidFill>
                  <a:schemeClr val="dk2"/>
                </a:solidFill>
              </a:rPr>
              <a:t> P6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5175" y="1343763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Design and prototyping of an application using human-centered approach</a:t>
            </a:r>
            <a:endParaRPr sz="2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825" y="219650"/>
            <a:ext cx="4163900" cy="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39813" y="31885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04488" y="2247325"/>
            <a:ext cx="86997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Use Cases: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A </a:t>
            </a:r>
            <a:r>
              <a:rPr lang="pt-PT" sz="2000"/>
              <a:t>- Create a page with the name “Uni Page”.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B </a:t>
            </a:r>
            <a:r>
              <a:rPr lang="pt-PT" sz="2000"/>
              <a:t>- Invite the user “NewUser” to that page.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C </a:t>
            </a:r>
            <a:r>
              <a:rPr lang="pt-PT" sz="2000"/>
              <a:t>- Create a topic called “IHC” and then add the task “ Make the prototype”.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D </a:t>
            </a:r>
            <a:r>
              <a:rPr lang="pt-PT" sz="2000"/>
              <a:t>- Delete the page “Uni Page”.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48213" y="1147463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Usability Tests</a:t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00550" y="26000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30550" y="821000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Usability Tests - Results</a:t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74" name="Google Shape;74;p15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025" y="1448675"/>
            <a:ext cx="5364849" cy="34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00550" y="26000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78800" y="821000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Usability Tests - Results</a:t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25" y="1605225"/>
            <a:ext cx="5757430" cy="30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175" y="1416502"/>
            <a:ext cx="6580876" cy="33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00550" y="12490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30550" y="746625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Post-Tasks Questionnaire</a:t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74050" y="1706325"/>
            <a:ext cx="81984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 order to check how “good” was the usability of our application, we created a </a:t>
            </a:r>
            <a:r>
              <a:rPr lang="pt-PT"/>
              <a:t>questionnaire</a:t>
            </a:r>
            <a:r>
              <a:rPr lang="pt-PT"/>
              <a:t> on Google Forms in which all participants submitted their opinion.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Link to the Form: </a:t>
            </a:r>
            <a:r>
              <a:rPr lang="pt-PT" sz="1100" u="sng">
                <a:solidFill>
                  <a:schemeClr val="hlink"/>
                </a:solidFill>
                <a:hlinkClick r:id="rId3"/>
              </a:rPr>
              <a:t>https://docs.google.com/forms/d/1-OntuASs6jJhrHvjFhGf9v90KKvIhAVA5GSnT93-cj4/edit#responses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33775" y="273063"/>
            <a:ext cx="8682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User Feedback</a:t>
            </a:r>
            <a:endParaRPr b="1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66008" y="4663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15550" y="720125"/>
            <a:ext cx="4323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500"/>
              <a:t>“Não existe a opção de remoção de páginas”</a:t>
            </a:r>
            <a:endParaRPr b="1" i="1" sz="15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4254" l="0" r="76592" t="12194"/>
          <a:stretch/>
        </p:blipFill>
        <p:spPr>
          <a:xfrm>
            <a:off x="344875" y="1806525"/>
            <a:ext cx="1839048" cy="32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13869" l="0" r="76579" t="12122"/>
          <a:stretch/>
        </p:blipFill>
        <p:spPr>
          <a:xfrm>
            <a:off x="2367550" y="1797160"/>
            <a:ext cx="1839048" cy="326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12892" l="37421" r="41177" t="20582"/>
          <a:stretch/>
        </p:blipFill>
        <p:spPr>
          <a:xfrm>
            <a:off x="4390225" y="1714563"/>
            <a:ext cx="1869485" cy="326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6">
            <a:alphaModFix/>
          </a:blip>
          <a:srcRect b="7430" l="3331" r="71057" t="19645"/>
          <a:stretch/>
        </p:blipFill>
        <p:spPr>
          <a:xfrm>
            <a:off x="6670525" y="1723937"/>
            <a:ext cx="2029306" cy="32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7268175" y="4576550"/>
            <a:ext cx="834000" cy="48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81850" y="1318750"/>
            <a:ext cx="5914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Antes</a:t>
            </a:r>
            <a:endParaRPr b="1"/>
          </a:p>
        </p:txBody>
      </p:sp>
      <p:sp>
        <p:nvSpPr>
          <p:cNvPr id="105" name="Google Shape;105;p18"/>
          <p:cNvSpPr txBox="1"/>
          <p:nvPr/>
        </p:nvSpPr>
        <p:spPr>
          <a:xfrm>
            <a:off x="6670575" y="1232525"/>
            <a:ext cx="2029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Depois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30550" y="176895"/>
            <a:ext cx="845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User Feedback</a:t>
            </a:r>
            <a:endParaRPr b="1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067133" y="4643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30550" y="612875"/>
            <a:ext cx="47409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500"/>
              <a:t>“Não dá para ver os convites que recebemos”</a:t>
            </a:r>
            <a:endParaRPr b="1" i="1" sz="15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7135" l="3370" r="70840" t="19535"/>
          <a:stretch/>
        </p:blipFill>
        <p:spPr>
          <a:xfrm>
            <a:off x="6573400" y="1770175"/>
            <a:ext cx="2042424" cy="3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6409" l="2744" r="70840" t="19664"/>
          <a:stretch/>
        </p:blipFill>
        <p:spPr>
          <a:xfrm>
            <a:off x="4295225" y="1770175"/>
            <a:ext cx="2075021" cy="3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4094975" y="2349425"/>
            <a:ext cx="818700" cy="25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5">
            <a:alphaModFix/>
          </a:blip>
          <a:srcRect b="13987" l="0" r="76456" t="12434"/>
          <a:stretch/>
        </p:blipFill>
        <p:spPr>
          <a:xfrm>
            <a:off x="852631" y="1747225"/>
            <a:ext cx="1858421" cy="3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852625" y="1238525"/>
            <a:ext cx="18585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Antes</a:t>
            </a:r>
            <a:endParaRPr b="1"/>
          </a:p>
        </p:txBody>
      </p:sp>
      <p:sp>
        <p:nvSpPr>
          <p:cNvPr id="118" name="Google Shape;118;p19"/>
          <p:cNvSpPr txBox="1"/>
          <p:nvPr/>
        </p:nvSpPr>
        <p:spPr>
          <a:xfrm>
            <a:off x="3996075" y="1238525"/>
            <a:ext cx="45216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Depois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233775" y="196870"/>
            <a:ext cx="868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User Feedback</a:t>
            </a:r>
            <a:endParaRPr b="1"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66008" y="4663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15550" y="669350"/>
            <a:ext cx="45750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500"/>
              <a:t>“Para adicionar tarefas é preciso pressionar no botão de editar o Tópico, o que não é </a:t>
            </a:r>
            <a:r>
              <a:rPr b="1" i="1" lang="pt-PT" sz="1500"/>
              <a:t>explícito</a:t>
            </a:r>
            <a:r>
              <a:rPr b="1" i="1" lang="pt-PT" sz="1500"/>
              <a:t>”</a:t>
            </a:r>
            <a:endParaRPr b="1" i="1" sz="1500"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13423" l="37340" r="41217" t="19592"/>
          <a:stretch/>
        </p:blipFill>
        <p:spPr>
          <a:xfrm>
            <a:off x="834088" y="2094100"/>
            <a:ext cx="1636123" cy="28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6952" l="2447" r="71729" t="19712"/>
          <a:stretch/>
        </p:blipFill>
        <p:spPr>
          <a:xfrm>
            <a:off x="4480500" y="2094100"/>
            <a:ext cx="1799448" cy="287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4381825" y="3767225"/>
            <a:ext cx="1996800" cy="39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480500" y="1501250"/>
            <a:ext cx="39855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Depois</a:t>
            </a:r>
            <a:endParaRPr b="1"/>
          </a:p>
        </p:txBody>
      </p:sp>
      <p:sp>
        <p:nvSpPr>
          <p:cNvPr id="130" name="Google Shape;130;p20"/>
          <p:cNvSpPr txBox="1"/>
          <p:nvPr/>
        </p:nvSpPr>
        <p:spPr>
          <a:xfrm>
            <a:off x="834050" y="1524200"/>
            <a:ext cx="16362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Antes</a:t>
            </a:r>
            <a:endParaRPr b="1"/>
          </a:p>
        </p:txBody>
      </p:sp>
      <p:sp>
        <p:nvSpPr>
          <p:cNvPr id="131" name="Google Shape;131;p20"/>
          <p:cNvSpPr/>
          <p:nvPr/>
        </p:nvSpPr>
        <p:spPr>
          <a:xfrm>
            <a:off x="1346150" y="2571750"/>
            <a:ext cx="612000" cy="25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346150" y="4096150"/>
            <a:ext cx="612000" cy="25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29059" l="22060" r="60045" t="14051"/>
          <a:stretch/>
        </p:blipFill>
        <p:spPr>
          <a:xfrm>
            <a:off x="6796525" y="2094100"/>
            <a:ext cx="1799448" cy="28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