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63" r:id="rId19"/>
    <p:sldId id="264" r:id="rId20"/>
    <p:sldId id="27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28D0A7-DBBE-41F4-ABAA-CBA8355A9525}" v="47" dt="2018-06-17T18:29:56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Leinweber" userId="S::david.leinweber@sqlxpert.de::62d0eb7d-e5f7-4fa2-91e3-2aa827013e69" providerId="AD" clId="Web-{C328D0A7-DBBE-41F4-ABAA-CBA8355A9525}"/>
    <pc:docChg chg="addSld delSld modSld sldOrd">
      <pc:chgData name="David Leinweber" userId="S::david.leinweber@sqlxpert.de::62d0eb7d-e5f7-4fa2-91e3-2aa827013e69" providerId="AD" clId="Web-{C328D0A7-DBBE-41F4-ABAA-CBA8355A9525}" dt="2018-06-17T18:47:33.408" v="1215"/>
      <pc:docMkLst>
        <pc:docMk/>
      </pc:docMkLst>
      <pc:sldChg chg="modSp">
        <pc:chgData name="David Leinweber" userId="S::david.leinweber@sqlxpert.de::62d0eb7d-e5f7-4fa2-91e3-2aa827013e69" providerId="AD" clId="Web-{C328D0A7-DBBE-41F4-ABAA-CBA8355A9525}" dt="2018-06-17T17:20:16.348" v="6" actId="20577"/>
        <pc:sldMkLst>
          <pc:docMk/>
          <pc:sldMk cId="1686522022" sldId="257"/>
        </pc:sldMkLst>
        <pc:spChg chg="mod">
          <ac:chgData name="David Leinweber" userId="S::david.leinweber@sqlxpert.de::62d0eb7d-e5f7-4fa2-91e3-2aa827013e69" providerId="AD" clId="Web-{C328D0A7-DBBE-41F4-ABAA-CBA8355A9525}" dt="2018-06-17T17:20:16.348" v="6" actId="20577"/>
          <ac:spMkLst>
            <pc:docMk/>
            <pc:sldMk cId="1686522022" sldId="257"/>
            <ac:spMk id="3" creationId="{16F809BE-8A5B-440A-88AD-CF68681CAE73}"/>
          </ac:spMkLst>
        </pc:spChg>
      </pc:sldChg>
      <pc:sldChg chg="modSp">
        <pc:chgData name="David Leinweber" userId="S::david.leinweber@sqlxpert.de::62d0eb7d-e5f7-4fa2-91e3-2aa827013e69" providerId="AD" clId="Web-{C328D0A7-DBBE-41F4-ABAA-CBA8355A9525}" dt="2018-06-17T17:23:02.331" v="30" actId="20577"/>
        <pc:sldMkLst>
          <pc:docMk/>
          <pc:sldMk cId="1462432959" sldId="258"/>
        </pc:sldMkLst>
        <pc:spChg chg="mod">
          <ac:chgData name="David Leinweber" userId="S::david.leinweber@sqlxpert.de::62d0eb7d-e5f7-4fa2-91e3-2aa827013e69" providerId="AD" clId="Web-{C328D0A7-DBBE-41F4-ABAA-CBA8355A9525}" dt="2018-06-17T17:23:02.331" v="30" actId="20577"/>
          <ac:spMkLst>
            <pc:docMk/>
            <pc:sldMk cId="1462432959" sldId="258"/>
            <ac:spMk id="3" creationId="{D1253B35-71B0-4293-9A1D-C1F5901CAE2F}"/>
          </ac:spMkLst>
        </pc:spChg>
      </pc:sldChg>
      <pc:sldChg chg="modSp">
        <pc:chgData name="David Leinweber" userId="S::david.leinweber@sqlxpert.de::62d0eb7d-e5f7-4fa2-91e3-2aa827013e69" providerId="AD" clId="Web-{C328D0A7-DBBE-41F4-ABAA-CBA8355A9525}" dt="2018-06-17T17:23:43.706" v="48" actId="20577"/>
        <pc:sldMkLst>
          <pc:docMk/>
          <pc:sldMk cId="67438302" sldId="259"/>
        </pc:sldMkLst>
        <pc:spChg chg="mod">
          <ac:chgData name="David Leinweber" userId="S::david.leinweber@sqlxpert.de::62d0eb7d-e5f7-4fa2-91e3-2aa827013e69" providerId="AD" clId="Web-{C328D0A7-DBBE-41F4-ABAA-CBA8355A9525}" dt="2018-06-17T17:23:43.706" v="48" actId="20577"/>
          <ac:spMkLst>
            <pc:docMk/>
            <pc:sldMk cId="67438302" sldId="259"/>
            <ac:spMk id="3" creationId="{D2417510-166D-4ACD-8A98-8B00E6B7EB3D}"/>
          </ac:spMkLst>
        </pc:spChg>
      </pc:sldChg>
      <pc:sldChg chg="addSp delSp modSp new mod setBg">
        <pc:chgData name="David Leinweber" userId="S::david.leinweber@sqlxpert.de::62d0eb7d-e5f7-4fa2-91e3-2aa827013e69" providerId="AD" clId="Web-{C328D0A7-DBBE-41F4-ABAA-CBA8355A9525}" dt="2018-06-17T17:44:30.807" v="457" actId="1076"/>
        <pc:sldMkLst>
          <pc:docMk/>
          <pc:sldMk cId="1668074037" sldId="265"/>
        </pc:sldMkLst>
        <pc:spChg chg="mod">
          <ac:chgData name="David Leinweber" userId="S::david.leinweber@sqlxpert.de::62d0eb7d-e5f7-4fa2-91e3-2aa827013e69" providerId="AD" clId="Web-{C328D0A7-DBBE-41F4-ABAA-CBA8355A9525}" dt="2018-06-17T17:42:42.636" v="375" actId="20577"/>
          <ac:spMkLst>
            <pc:docMk/>
            <pc:sldMk cId="1668074037" sldId="265"/>
            <ac:spMk id="2" creationId="{FB66E8BB-7551-4972-807B-A7BE5F4F7706}"/>
          </ac:spMkLst>
        </pc:spChg>
        <pc:spChg chg="mod">
          <ac:chgData name="David Leinweber" userId="S::david.leinweber@sqlxpert.de::62d0eb7d-e5f7-4fa2-91e3-2aa827013e69" providerId="AD" clId="Web-{C328D0A7-DBBE-41F4-ABAA-CBA8355A9525}" dt="2018-06-17T17:44:25.948" v="456" actId="1076"/>
          <ac:spMkLst>
            <pc:docMk/>
            <pc:sldMk cId="1668074037" sldId="265"/>
            <ac:spMk id="3" creationId="{E21419B2-B4E4-4FD7-A75F-B58ECCC7A1C0}"/>
          </ac:spMkLst>
        </pc:spChg>
        <pc:picChg chg="add del mod">
          <ac:chgData name="David Leinweber" userId="S::david.leinweber@sqlxpert.de::62d0eb7d-e5f7-4fa2-91e3-2aa827013e69" providerId="AD" clId="Web-{C328D0A7-DBBE-41F4-ABAA-CBA8355A9525}" dt="2018-06-17T17:29:15.172" v="85" actId="1076"/>
          <ac:picMkLst>
            <pc:docMk/>
            <pc:sldMk cId="1668074037" sldId="265"/>
            <ac:picMk id="4" creationId="{594751E1-68D3-49D1-8229-60E8AD5591C3}"/>
          </ac:picMkLst>
        </pc:picChg>
        <pc:picChg chg="add del mod">
          <ac:chgData name="David Leinweber" userId="S::david.leinweber@sqlxpert.de::62d0eb7d-e5f7-4fa2-91e3-2aa827013e69" providerId="AD" clId="Web-{C328D0A7-DBBE-41F4-ABAA-CBA8355A9525}" dt="2018-06-17T17:30:36.125" v="96" actId="1076"/>
          <ac:picMkLst>
            <pc:docMk/>
            <pc:sldMk cId="1668074037" sldId="265"/>
            <ac:picMk id="6" creationId="{C22C4175-4F8F-4EFB-98CB-E1A41870FFBF}"/>
          </ac:picMkLst>
        </pc:picChg>
        <pc:picChg chg="add mod">
          <ac:chgData name="David Leinweber" userId="S::david.leinweber@sqlxpert.de::62d0eb7d-e5f7-4fa2-91e3-2aa827013e69" providerId="AD" clId="Web-{C328D0A7-DBBE-41F4-ABAA-CBA8355A9525}" dt="2018-06-17T17:44:30.807" v="457" actId="1076"/>
          <ac:picMkLst>
            <pc:docMk/>
            <pc:sldMk cId="1668074037" sldId="265"/>
            <ac:picMk id="8" creationId="{E0AB635C-AC28-4B7B-A8CC-B3DE43B769B8}"/>
          </ac:picMkLst>
        </pc:picChg>
      </pc:sldChg>
      <pc:sldChg chg="addSp delSp modSp new mod setBg setClrOvrMap">
        <pc:chgData name="David Leinweber" userId="S::david.leinweber@sqlxpert.de::62d0eb7d-e5f7-4fa2-91e3-2aa827013e69" providerId="AD" clId="Web-{C328D0A7-DBBE-41F4-ABAA-CBA8355A9525}" dt="2018-06-17T17:54:28.506" v="695"/>
        <pc:sldMkLst>
          <pc:docMk/>
          <pc:sldMk cId="753452523" sldId="266"/>
        </pc:sldMkLst>
        <pc:spChg chg="mod">
          <ac:chgData name="David Leinweber" userId="S::david.leinweber@sqlxpert.de::62d0eb7d-e5f7-4fa2-91e3-2aa827013e69" providerId="AD" clId="Web-{C328D0A7-DBBE-41F4-ABAA-CBA8355A9525}" dt="2018-06-17T17:43:59.542" v="436" actId="20577"/>
          <ac:spMkLst>
            <pc:docMk/>
            <pc:sldMk cId="753452523" sldId="266"/>
            <ac:spMk id="2" creationId="{FFCBC798-DA57-4E73-B3F2-36144C73C414}"/>
          </ac:spMkLst>
        </pc:spChg>
        <pc:spChg chg="mod ord">
          <ac:chgData name="David Leinweber" userId="S::david.leinweber@sqlxpert.de::62d0eb7d-e5f7-4fa2-91e3-2aa827013e69" providerId="AD" clId="Web-{C328D0A7-DBBE-41F4-ABAA-CBA8355A9525}" dt="2018-06-17T17:44:18.120" v="454" actId="1076"/>
          <ac:spMkLst>
            <pc:docMk/>
            <pc:sldMk cId="753452523" sldId="266"/>
            <ac:spMk id="3" creationId="{51BFDDEC-8852-454A-805F-D84F31EB8D40}"/>
          </ac:spMkLst>
        </pc:spChg>
        <pc:spChg chg="add del">
          <ac:chgData name="David Leinweber" userId="S::david.leinweber@sqlxpert.de::62d0eb7d-e5f7-4fa2-91e3-2aa827013e69" providerId="AD" clId="Web-{C328D0A7-DBBE-41F4-ABAA-CBA8355A9525}" dt="2018-06-17T17:39:12.418" v="294"/>
          <ac:spMkLst>
            <pc:docMk/>
            <pc:sldMk cId="753452523" sldId="266"/>
            <ac:spMk id="6" creationId="{A416E3E5-5186-46A4-AFBD-337387D3163D}"/>
          </ac:spMkLst>
        </pc:spChg>
        <pc:spChg chg="add del">
          <ac:chgData name="David Leinweber" userId="S::david.leinweber@sqlxpert.de::62d0eb7d-e5f7-4fa2-91e3-2aa827013e69" providerId="AD" clId="Web-{C328D0A7-DBBE-41F4-ABAA-CBA8355A9525}" dt="2018-06-17T17:39:12.418" v="294"/>
          <ac:spMkLst>
            <pc:docMk/>
            <pc:sldMk cId="753452523" sldId="266"/>
            <ac:spMk id="7" creationId="{7B8FAACC-353E-4F84-BA62-A5514185D9A9}"/>
          </ac:spMkLst>
        </pc:spChg>
        <pc:spChg chg="add del">
          <ac:chgData name="David Leinweber" userId="S::david.leinweber@sqlxpert.de::62d0eb7d-e5f7-4fa2-91e3-2aa827013e69" providerId="AD" clId="Web-{C328D0A7-DBBE-41F4-ABAA-CBA8355A9525}" dt="2018-06-17T17:39:06.184" v="292"/>
          <ac:spMkLst>
            <pc:docMk/>
            <pc:sldMk cId="753452523" sldId="266"/>
            <ac:spMk id="9" creationId="{E2264E67-6F59-4D8D-8E5F-8245B0FEAE76}"/>
          </ac:spMkLst>
        </pc:spChg>
        <pc:spChg chg="add del">
          <ac:chgData name="David Leinweber" userId="S::david.leinweber@sqlxpert.de::62d0eb7d-e5f7-4fa2-91e3-2aa827013e69" providerId="AD" clId="Web-{C328D0A7-DBBE-41F4-ABAA-CBA8355A9525}" dt="2018-06-17T17:39:06.184" v="292"/>
          <ac:spMkLst>
            <pc:docMk/>
            <pc:sldMk cId="753452523" sldId="266"/>
            <ac:spMk id="11" creationId="{158E1C6E-D299-4F5D-B15B-155EBF7F62FD}"/>
          </ac:spMkLst>
        </pc:spChg>
        <pc:picChg chg="add mod">
          <ac:chgData name="David Leinweber" userId="S::david.leinweber@sqlxpert.de::62d0eb7d-e5f7-4fa2-91e3-2aa827013e69" providerId="AD" clId="Web-{C328D0A7-DBBE-41F4-ABAA-CBA8355A9525}" dt="2018-06-17T17:54:28.506" v="695"/>
          <ac:picMkLst>
            <pc:docMk/>
            <pc:sldMk cId="753452523" sldId="266"/>
            <ac:picMk id="4" creationId="{EF18F0C6-64D9-4762-8CCE-13AE590EF4A7}"/>
          </ac:picMkLst>
        </pc:picChg>
      </pc:sldChg>
      <pc:sldChg chg="addSp delSp modSp new del ord">
        <pc:chgData name="David Leinweber" userId="S::david.leinweber@sqlxpert.de::62d0eb7d-e5f7-4fa2-91e3-2aa827013e69" providerId="AD" clId="Web-{C328D0A7-DBBE-41F4-ABAA-CBA8355A9525}" dt="2018-06-17T18:02:38.050" v="765"/>
        <pc:sldMkLst>
          <pc:docMk/>
          <pc:sldMk cId="490294086" sldId="267"/>
        </pc:sldMkLst>
        <pc:spChg chg="mod">
          <ac:chgData name="David Leinweber" userId="S::david.leinweber@sqlxpert.de::62d0eb7d-e5f7-4fa2-91e3-2aa827013e69" providerId="AD" clId="Web-{C328D0A7-DBBE-41F4-ABAA-CBA8355A9525}" dt="2018-06-17T17:54:01.475" v="691" actId="20577"/>
          <ac:spMkLst>
            <pc:docMk/>
            <pc:sldMk cId="490294086" sldId="267"/>
            <ac:spMk id="2" creationId="{FCB4EC85-2715-487B-B68E-497F3DDB38DD}"/>
          </ac:spMkLst>
        </pc:spChg>
        <pc:spChg chg="mod">
          <ac:chgData name="David Leinweber" userId="S::david.leinweber@sqlxpert.de::62d0eb7d-e5f7-4fa2-91e3-2aa827013e69" providerId="AD" clId="Web-{C328D0A7-DBBE-41F4-ABAA-CBA8355A9525}" dt="2018-06-17T18:02:21.628" v="763" actId="20577"/>
          <ac:spMkLst>
            <pc:docMk/>
            <pc:sldMk cId="490294086" sldId="267"/>
            <ac:spMk id="3" creationId="{AD0B7C5B-FF2C-4627-9531-548AF1886140}"/>
          </ac:spMkLst>
        </pc:spChg>
        <pc:spChg chg="add del mod ord">
          <ac:chgData name="David Leinweber" userId="S::david.leinweber@sqlxpert.de::62d0eb7d-e5f7-4fa2-91e3-2aa827013e69" providerId="AD" clId="Web-{C328D0A7-DBBE-41F4-ABAA-CBA8355A9525}" dt="2018-06-17T17:58:49.333" v="738"/>
          <ac:spMkLst>
            <pc:docMk/>
            <pc:sldMk cId="490294086" sldId="267"/>
            <ac:spMk id="6" creationId="{FA8068AC-F4E7-4303-885D-FA6A260F8004}"/>
          </ac:spMkLst>
        </pc:spChg>
        <pc:spChg chg="add del mod">
          <ac:chgData name="David Leinweber" userId="S::david.leinweber@sqlxpert.de::62d0eb7d-e5f7-4fa2-91e3-2aa827013e69" providerId="AD" clId="Web-{C328D0A7-DBBE-41F4-ABAA-CBA8355A9525}" dt="2018-06-17T18:01:33.301" v="747"/>
          <ac:spMkLst>
            <pc:docMk/>
            <pc:sldMk cId="490294086" sldId="267"/>
            <ac:spMk id="7" creationId="{AD8CDD2B-3EC3-4886-B27D-D243875E640D}"/>
          </ac:spMkLst>
        </pc:spChg>
        <pc:picChg chg="add del mod ord">
          <ac:chgData name="David Leinweber" userId="S::david.leinweber@sqlxpert.de::62d0eb7d-e5f7-4fa2-91e3-2aa827013e69" providerId="AD" clId="Web-{C328D0A7-DBBE-41F4-ABAA-CBA8355A9525}" dt="2018-06-17T18:01:45.629" v="750"/>
          <ac:picMkLst>
            <pc:docMk/>
            <pc:sldMk cId="490294086" sldId="267"/>
            <ac:picMk id="4" creationId="{EE1444EF-DA28-4C30-9BEC-0CF3B6A18EEC}"/>
          </ac:picMkLst>
        </pc:picChg>
        <pc:picChg chg="add del mod">
          <ac:chgData name="David Leinweber" userId="S::david.leinweber@sqlxpert.de::62d0eb7d-e5f7-4fa2-91e3-2aa827013e69" providerId="AD" clId="Web-{C328D0A7-DBBE-41F4-ABAA-CBA8355A9525}" dt="2018-06-17T18:02:05.394" v="756"/>
          <ac:picMkLst>
            <pc:docMk/>
            <pc:sldMk cId="490294086" sldId="267"/>
            <ac:picMk id="8" creationId="{2083ADC5-F4D3-4330-A2E7-648FD583EF7E}"/>
          </ac:picMkLst>
        </pc:picChg>
        <pc:picChg chg="add mod">
          <ac:chgData name="David Leinweber" userId="S::david.leinweber@sqlxpert.de::62d0eb7d-e5f7-4fa2-91e3-2aa827013e69" providerId="AD" clId="Web-{C328D0A7-DBBE-41F4-ABAA-CBA8355A9525}" dt="2018-06-17T18:02:17.753" v="760" actId="1076"/>
          <ac:picMkLst>
            <pc:docMk/>
            <pc:sldMk cId="490294086" sldId="267"/>
            <ac:picMk id="10" creationId="{B3958D26-ADEA-4F33-B20A-99D66387C569}"/>
          </ac:picMkLst>
        </pc:picChg>
      </pc:sldChg>
      <pc:sldChg chg="modSp add replId">
        <pc:chgData name="David Leinweber" userId="S::david.leinweber@sqlxpert.de::62d0eb7d-e5f7-4fa2-91e3-2aa827013e69" providerId="AD" clId="Web-{C328D0A7-DBBE-41F4-ABAA-CBA8355A9525}" dt="2018-06-17T18:03:33.112" v="784" actId="20577"/>
        <pc:sldMkLst>
          <pc:docMk/>
          <pc:sldMk cId="1658142934" sldId="267"/>
        </pc:sldMkLst>
        <pc:spChg chg="mod">
          <ac:chgData name="David Leinweber" userId="S::david.leinweber@sqlxpert.de::62d0eb7d-e5f7-4fa2-91e3-2aa827013e69" providerId="AD" clId="Web-{C328D0A7-DBBE-41F4-ABAA-CBA8355A9525}" dt="2018-06-17T18:03:16.003" v="773" actId="20577"/>
          <ac:spMkLst>
            <pc:docMk/>
            <pc:sldMk cId="1658142934" sldId="267"/>
            <ac:spMk id="2" creationId="{FFCBC798-DA57-4E73-B3F2-36144C73C414}"/>
          </ac:spMkLst>
        </pc:spChg>
        <pc:spChg chg="mod">
          <ac:chgData name="David Leinweber" userId="S::david.leinweber@sqlxpert.de::62d0eb7d-e5f7-4fa2-91e3-2aa827013e69" providerId="AD" clId="Web-{C328D0A7-DBBE-41F4-ABAA-CBA8355A9525}" dt="2018-06-17T18:03:33.112" v="784" actId="20577"/>
          <ac:spMkLst>
            <pc:docMk/>
            <pc:sldMk cId="1658142934" sldId="267"/>
            <ac:spMk id="3" creationId="{51BFDDEC-8852-454A-805F-D84F31EB8D40}"/>
          </ac:spMkLst>
        </pc:spChg>
        <pc:picChg chg="mod">
          <ac:chgData name="David Leinweber" userId="S::david.leinweber@sqlxpert.de::62d0eb7d-e5f7-4fa2-91e3-2aa827013e69" providerId="AD" clId="Web-{C328D0A7-DBBE-41F4-ABAA-CBA8355A9525}" dt="2018-06-17T18:03:20.269" v="775" actId="1076"/>
          <ac:picMkLst>
            <pc:docMk/>
            <pc:sldMk cId="1658142934" sldId="267"/>
            <ac:picMk id="4" creationId="{EF18F0C6-64D9-4762-8CCE-13AE590EF4A7}"/>
          </ac:picMkLst>
        </pc:picChg>
      </pc:sldChg>
      <pc:sldChg chg="addSp delSp modSp new del mod setBg setClrOvrMap">
        <pc:chgData name="David Leinweber" userId="S::david.leinweber@sqlxpert.de::62d0eb7d-e5f7-4fa2-91e3-2aa827013e69" providerId="AD" clId="Web-{C328D0A7-DBBE-41F4-ABAA-CBA8355A9525}" dt="2018-06-17T17:47:35.743" v="556"/>
        <pc:sldMkLst>
          <pc:docMk/>
          <pc:sldMk cId="2794624305" sldId="267"/>
        </pc:sldMkLst>
        <pc:spChg chg="mod">
          <ac:chgData name="David Leinweber" userId="S::david.leinweber@sqlxpert.de::62d0eb7d-e5f7-4fa2-91e3-2aa827013e69" providerId="AD" clId="Web-{C328D0A7-DBBE-41F4-ABAA-CBA8355A9525}" dt="2018-06-17T17:45:53.400" v="480"/>
          <ac:spMkLst>
            <pc:docMk/>
            <pc:sldMk cId="2794624305" sldId="267"/>
            <ac:spMk id="2" creationId="{1460240D-3974-4615-823E-13CCB337A58F}"/>
          </ac:spMkLst>
        </pc:spChg>
        <pc:spChg chg="add del mod">
          <ac:chgData name="David Leinweber" userId="S::david.leinweber@sqlxpert.de::62d0eb7d-e5f7-4fa2-91e3-2aa827013e69" providerId="AD" clId="Web-{C328D0A7-DBBE-41F4-ABAA-CBA8355A9525}" dt="2018-06-17T17:47:22.243" v="547" actId="20577"/>
          <ac:spMkLst>
            <pc:docMk/>
            <pc:sldMk cId="2794624305" sldId="267"/>
            <ac:spMk id="3" creationId="{51664D79-5576-4E8F-9914-3E1F52CB0A04}"/>
          </ac:spMkLst>
        </pc:spChg>
        <pc:spChg chg="add del">
          <ac:chgData name="David Leinweber" userId="S::david.leinweber@sqlxpert.de::62d0eb7d-e5f7-4fa2-91e3-2aa827013e69" providerId="AD" clId="Web-{C328D0A7-DBBE-41F4-ABAA-CBA8355A9525}" dt="2018-06-17T17:45:53.400" v="480"/>
          <ac:spMkLst>
            <pc:docMk/>
            <pc:sldMk cId="2794624305" sldId="267"/>
            <ac:spMk id="6" creationId="{E446B7E6-8568-417F-959E-DB3D1E70F648}"/>
          </ac:spMkLst>
        </pc:spChg>
        <pc:spChg chg="add del">
          <ac:chgData name="David Leinweber" userId="S::david.leinweber@sqlxpert.de::62d0eb7d-e5f7-4fa2-91e3-2aa827013e69" providerId="AD" clId="Web-{C328D0A7-DBBE-41F4-ABAA-CBA8355A9525}" dt="2018-06-17T17:45:53.400" v="480"/>
          <ac:spMkLst>
            <pc:docMk/>
            <pc:sldMk cId="2794624305" sldId="267"/>
            <ac:spMk id="7" creationId="{C9F832F7-01DF-4B61-A3AE-C86DF820A815}"/>
          </ac:spMkLst>
        </pc:spChg>
        <pc:spChg chg="add del">
          <ac:chgData name="David Leinweber" userId="S::david.leinweber@sqlxpert.de::62d0eb7d-e5f7-4fa2-91e3-2aa827013e69" providerId="AD" clId="Web-{C328D0A7-DBBE-41F4-ABAA-CBA8355A9525}" dt="2018-06-17T17:45:53.400" v="480"/>
          <ac:spMkLst>
            <pc:docMk/>
            <pc:sldMk cId="2794624305" sldId="267"/>
            <ac:spMk id="8" creationId="{DF04CCCA-6F0F-4FF9-9FB3-61BC8C0DA18A}"/>
          </ac:spMkLst>
        </pc:spChg>
        <pc:spChg chg="add del">
          <ac:chgData name="David Leinweber" userId="S::david.leinweber@sqlxpert.de::62d0eb7d-e5f7-4fa2-91e3-2aa827013e69" providerId="AD" clId="Web-{C328D0A7-DBBE-41F4-ABAA-CBA8355A9525}" dt="2018-06-17T17:45:50.291" v="478"/>
          <ac:spMkLst>
            <pc:docMk/>
            <pc:sldMk cId="2794624305" sldId="267"/>
            <ac:spMk id="9" creationId="{133F8CB7-795C-4272-9073-64D8CF97F220}"/>
          </ac:spMkLst>
        </pc:spChg>
        <pc:spChg chg="add del">
          <ac:chgData name="David Leinweber" userId="S::david.leinweber@sqlxpert.de::62d0eb7d-e5f7-4fa2-91e3-2aa827013e69" providerId="AD" clId="Web-{C328D0A7-DBBE-41F4-ABAA-CBA8355A9525}" dt="2018-06-17T17:45:50.291" v="478"/>
          <ac:spMkLst>
            <pc:docMk/>
            <pc:sldMk cId="2794624305" sldId="267"/>
            <ac:spMk id="11" creationId="{9610F818-219E-491F-887F-B078103BA2B4}"/>
          </ac:spMkLst>
        </pc:spChg>
        <pc:spChg chg="add del">
          <ac:chgData name="David Leinweber" userId="S::david.leinweber@sqlxpert.de::62d0eb7d-e5f7-4fa2-91e3-2aa827013e69" providerId="AD" clId="Web-{C328D0A7-DBBE-41F4-ABAA-CBA8355A9525}" dt="2018-06-17T17:45:50.291" v="478"/>
          <ac:spMkLst>
            <pc:docMk/>
            <pc:sldMk cId="2794624305" sldId="267"/>
            <ac:spMk id="13" creationId="{5A086AAD-1108-41EB-A7C9-5E22CA942EB2}"/>
          </ac:spMkLst>
        </pc:spChg>
        <pc:picChg chg="add del mod ord">
          <ac:chgData name="David Leinweber" userId="S::david.leinweber@sqlxpert.de::62d0eb7d-e5f7-4fa2-91e3-2aa827013e69" providerId="AD" clId="Web-{C328D0A7-DBBE-41F4-ABAA-CBA8355A9525}" dt="2018-06-17T17:46:09.681" v="485"/>
          <ac:picMkLst>
            <pc:docMk/>
            <pc:sldMk cId="2794624305" sldId="267"/>
            <ac:picMk id="4" creationId="{E3049327-5CD0-47C0-A000-B0285BFD4187}"/>
          </ac:picMkLst>
        </pc:picChg>
        <pc:picChg chg="add mod">
          <ac:chgData name="David Leinweber" userId="S::david.leinweber@sqlxpert.de::62d0eb7d-e5f7-4fa2-91e3-2aa827013e69" providerId="AD" clId="Web-{C328D0A7-DBBE-41F4-ABAA-CBA8355A9525}" dt="2018-06-17T17:47:22.993" v="550" actId="1076"/>
          <ac:picMkLst>
            <pc:docMk/>
            <pc:sldMk cId="2794624305" sldId="267"/>
            <ac:picMk id="10" creationId="{B7D45A1E-E29B-42DA-A125-E6B3535964A7}"/>
          </ac:picMkLst>
        </pc:picChg>
      </pc:sldChg>
      <pc:sldChg chg="addSp modSp new del">
        <pc:chgData name="David Leinweber" userId="S::david.leinweber@sqlxpert.de::62d0eb7d-e5f7-4fa2-91e3-2aa827013e69" providerId="AD" clId="Web-{C328D0A7-DBBE-41F4-ABAA-CBA8355A9525}" dt="2018-06-17T18:07:57.220" v="847"/>
        <pc:sldMkLst>
          <pc:docMk/>
          <pc:sldMk cId="860781780" sldId="268"/>
        </pc:sldMkLst>
        <pc:spChg chg="mod">
          <ac:chgData name="David Leinweber" userId="S::david.leinweber@sqlxpert.de::62d0eb7d-e5f7-4fa2-91e3-2aa827013e69" providerId="AD" clId="Web-{C328D0A7-DBBE-41F4-ABAA-CBA8355A9525}" dt="2018-06-17T18:07:46.689" v="846" actId="20577"/>
          <ac:spMkLst>
            <pc:docMk/>
            <pc:sldMk cId="860781780" sldId="268"/>
            <ac:spMk id="2" creationId="{56BA64B6-E5B2-4F16-B015-EF7C65FB7BB9}"/>
          </ac:spMkLst>
        </pc:spChg>
        <pc:spChg chg="mod">
          <ac:chgData name="David Leinweber" userId="S::david.leinweber@sqlxpert.de::62d0eb7d-e5f7-4fa2-91e3-2aa827013e69" providerId="AD" clId="Web-{C328D0A7-DBBE-41F4-ABAA-CBA8355A9525}" dt="2018-06-17T18:07:30.439" v="841" actId="14100"/>
          <ac:spMkLst>
            <pc:docMk/>
            <pc:sldMk cId="860781780" sldId="268"/>
            <ac:spMk id="3" creationId="{B2947401-5F8B-424C-8FB6-C870701B1D9F}"/>
          </ac:spMkLst>
        </pc:spChg>
        <pc:picChg chg="add mod">
          <ac:chgData name="David Leinweber" userId="S::david.leinweber@sqlxpert.de::62d0eb7d-e5f7-4fa2-91e3-2aa827013e69" providerId="AD" clId="Web-{C328D0A7-DBBE-41F4-ABAA-CBA8355A9525}" dt="2018-06-17T18:07:34.033" v="844" actId="1076"/>
          <ac:picMkLst>
            <pc:docMk/>
            <pc:sldMk cId="860781780" sldId="268"/>
            <ac:picMk id="4" creationId="{885247EB-A9A8-413A-882F-463F1FD49D9A}"/>
          </ac:picMkLst>
        </pc:picChg>
      </pc:sldChg>
      <pc:sldChg chg="addSp delSp modSp add del replId">
        <pc:chgData name="David Leinweber" userId="S::david.leinweber@sqlxpert.de::62d0eb7d-e5f7-4fa2-91e3-2aa827013e69" providerId="AD" clId="Web-{C328D0A7-DBBE-41F4-ABAA-CBA8355A9525}" dt="2018-06-17T17:51:02.148" v="579"/>
        <pc:sldMkLst>
          <pc:docMk/>
          <pc:sldMk cId="2066905342" sldId="268"/>
        </pc:sldMkLst>
        <pc:spChg chg="mod">
          <ac:chgData name="David Leinweber" userId="S::david.leinweber@sqlxpert.de::62d0eb7d-e5f7-4fa2-91e3-2aa827013e69" providerId="AD" clId="Web-{C328D0A7-DBBE-41F4-ABAA-CBA8355A9525}" dt="2018-06-17T17:47:41.712" v="563" actId="20577"/>
          <ac:spMkLst>
            <pc:docMk/>
            <pc:sldMk cId="2066905342" sldId="268"/>
            <ac:spMk id="2" creationId="{FFCBC798-DA57-4E73-B3F2-36144C73C414}"/>
          </ac:spMkLst>
        </pc:spChg>
        <pc:spChg chg="mod">
          <ac:chgData name="David Leinweber" userId="S::david.leinweber@sqlxpert.de::62d0eb7d-e5f7-4fa2-91e3-2aa827013e69" providerId="AD" clId="Web-{C328D0A7-DBBE-41F4-ABAA-CBA8355A9525}" dt="2018-06-17T17:48:08.915" v="571" actId="1076"/>
          <ac:spMkLst>
            <pc:docMk/>
            <pc:sldMk cId="2066905342" sldId="268"/>
            <ac:spMk id="3" creationId="{51BFDDEC-8852-454A-805F-D84F31EB8D40}"/>
          </ac:spMkLst>
        </pc:spChg>
        <pc:picChg chg="del">
          <ac:chgData name="David Leinweber" userId="S::david.leinweber@sqlxpert.de::62d0eb7d-e5f7-4fa2-91e3-2aa827013e69" providerId="AD" clId="Web-{C328D0A7-DBBE-41F4-ABAA-CBA8355A9525}" dt="2018-06-17T17:47:42.603" v="565"/>
          <ac:picMkLst>
            <pc:docMk/>
            <pc:sldMk cId="2066905342" sldId="268"/>
            <ac:picMk id="4" creationId="{EF18F0C6-64D9-4762-8CCE-13AE590EF4A7}"/>
          </ac:picMkLst>
        </pc:picChg>
        <pc:picChg chg="add mod">
          <ac:chgData name="David Leinweber" userId="S::david.leinweber@sqlxpert.de::62d0eb7d-e5f7-4fa2-91e3-2aa827013e69" providerId="AD" clId="Web-{C328D0A7-DBBE-41F4-ABAA-CBA8355A9525}" dt="2018-06-17T17:51:00.023" v="578" actId="1076"/>
          <ac:picMkLst>
            <pc:docMk/>
            <pc:sldMk cId="2066905342" sldId="268"/>
            <ac:picMk id="5" creationId="{C17CEB07-0D27-46D0-BE79-39A3904C0606}"/>
          </ac:picMkLst>
        </pc:picChg>
      </pc:sldChg>
      <pc:sldChg chg="modSp add ord replId">
        <pc:chgData name="David Leinweber" userId="S::david.leinweber@sqlxpert.de::62d0eb7d-e5f7-4fa2-91e3-2aa827013e69" providerId="AD" clId="Web-{C328D0A7-DBBE-41F4-ABAA-CBA8355A9525}" dt="2018-06-17T18:22:06.089" v="1001" actId="20577"/>
        <pc:sldMkLst>
          <pc:docMk/>
          <pc:sldMk cId="2896293400" sldId="268"/>
        </pc:sldMkLst>
        <pc:spChg chg="mod">
          <ac:chgData name="David Leinweber" userId="S::david.leinweber@sqlxpert.de::62d0eb7d-e5f7-4fa2-91e3-2aa827013e69" providerId="AD" clId="Web-{C328D0A7-DBBE-41F4-ABAA-CBA8355A9525}" dt="2018-06-17T18:08:10.407" v="860" actId="20577"/>
          <ac:spMkLst>
            <pc:docMk/>
            <pc:sldMk cId="2896293400" sldId="268"/>
            <ac:spMk id="2" creationId="{FFCBC798-DA57-4E73-B3F2-36144C73C414}"/>
          </ac:spMkLst>
        </pc:spChg>
        <pc:spChg chg="mod">
          <ac:chgData name="David Leinweber" userId="S::david.leinweber@sqlxpert.de::62d0eb7d-e5f7-4fa2-91e3-2aa827013e69" providerId="AD" clId="Web-{C328D0A7-DBBE-41F4-ABAA-CBA8355A9525}" dt="2018-06-17T18:22:06.089" v="1001" actId="20577"/>
          <ac:spMkLst>
            <pc:docMk/>
            <pc:sldMk cId="2896293400" sldId="268"/>
            <ac:spMk id="3" creationId="{51BFDDEC-8852-454A-805F-D84F31EB8D40}"/>
          </ac:spMkLst>
        </pc:spChg>
        <pc:picChg chg="mod">
          <ac:chgData name="David Leinweber" userId="S::david.leinweber@sqlxpert.de::62d0eb7d-e5f7-4fa2-91e3-2aa827013e69" providerId="AD" clId="Web-{C328D0A7-DBBE-41F4-ABAA-CBA8355A9525}" dt="2018-06-17T18:10:43.438" v="914" actId="14100"/>
          <ac:picMkLst>
            <pc:docMk/>
            <pc:sldMk cId="2896293400" sldId="268"/>
            <ac:picMk id="4" creationId="{EF18F0C6-64D9-4762-8CCE-13AE590EF4A7}"/>
          </ac:picMkLst>
        </pc:picChg>
      </pc:sldChg>
      <pc:sldChg chg="addSp delSp modSp new">
        <pc:chgData name="David Leinweber" userId="S::david.leinweber@sqlxpert.de::62d0eb7d-e5f7-4fa2-91e3-2aa827013e69" providerId="AD" clId="Web-{C328D0A7-DBBE-41F4-ABAA-CBA8355A9525}" dt="2018-06-17T18:30:34.586" v="1171" actId="1076"/>
        <pc:sldMkLst>
          <pc:docMk/>
          <pc:sldMk cId="2253929390" sldId="269"/>
        </pc:sldMkLst>
        <pc:spChg chg="mod">
          <ac:chgData name="David Leinweber" userId="S::david.leinweber@sqlxpert.de::62d0eb7d-e5f7-4fa2-91e3-2aa827013e69" providerId="AD" clId="Web-{C328D0A7-DBBE-41F4-ABAA-CBA8355A9525}" dt="2018-06-17T18:11:21.922" v="923" actId="20577"/>
          <ac:spMkLst>
            <pc:docMk/>
            <pc:sldMk cId="2253929390" sldId="269"/>
            <ac:spMk id="2" creationId="{47F9B7B1-AB76-4D3A-8A86-595EDEDD6C16}"/>
          </ac:spMkLst>
        </pc:spChg>
        <pc:spChg chg="mod">
          <ac:chgData name="David Leinweber" userId="S::david.leinweber@sqlxpert.de::62d0eb7d-e5f7-4fa2-91e3-2aa827013e69" providerId="AD" clId="Web-{C328D0A7-DBBE-41F4-ABAA-CBA8355A9525}" dt="2018-06-17T18:30:30.227" v="1168" actId="20577"/>
          <ac:spMkLst>
            <pc:docMk/>
            <pc:sldMk cId="2253929390" sldId="269"/>
            <ac:spMk id="3" creationId="{E951914A-5E25-42C8-B6AC-C019C65AE4E3}"/>
          </ac:spMkLst>
        </pc:spChg>
        <pc:picChg chg="add mod">
          <ac:chgData name="David Leinweber" userId="S::david.leinweber@sqlxpert.de::62d0eb7d-e5f7-4fa2-91e3-2aa827013e69" providerId="AD" clId="Web-{C328D0A7-DBBE-41F4-ABAA-CBA8355A9525}" dt="2018-06-17T18:27:47.119" v="1115" actId="1076"/>
          <ac:picMkLst>
            <pc:docMk/>
            <pc:sldMk cId="2253929390" sldId="269"/>
            <ac:picMk id="4" creationId="{0A9D1A23-AEEB-41EE-8070-00C35482FF2D}"/>
          </ac:picMkLst>
        </pc:picChg>
        <pc:picChg chg="add mod">
          <ac:chgData name="David Leinweber" userId="S::david.leinweber@sqlxpert.de::62d0eb7d-e5f7-4fa2-91e3-2aa827013e69" providerId="AD" clId="Web-{C328D0A7-DBBE-41F4-ABAA-CBA8355A9525}" dt="2018-06-17T18:29:12.227" v="1135" actId="14100"/>
          <ac:picMkLst>
            <pc:docMk/>
            <pc:sldMk cId="2253929390" sldId="269"/>
            <ac:picMk id="6" creationId="{A3F32BB6-7DD8-42F4-8F5F-1D20906462BE}"/>
          </ac:picMkLst>
        </pc:picChg>
        <pc:picChg chg="add del mod">
          <ac:chgData name="David Leinweber" userId="S::david.leinweber@sqlxpert.de::62d0eb7d-e5f7-4fa2-91e3-2aa827013e69" providerId="AD" clId="Web-{C328D0A7-DBBE-41F4-ABAA-CBA8355A9525}" dt="2018-06-17T18:28:40.165" v="1124" actId="1076"/>
          <ac:picMkLst>
            <pc:docMk/>
            <pc:sldMk cId="2253929390" sldId="269"/>
            <ac:picMk id="8" creationId="{E5C69A95-DC3A-4A43-ADE9-DB9A153F0DDE}"/>
          </ac:picMkLst>
        </pc:picChg>
        <pc:picChg chg="add mod">
          <ac:chgData name="David Leinweber" userId="S::david.leinweber@sqlxpert.de::62d0eb7d-e5f7-4fa2-91e3-2aa827013e69" providerId="AD" clId="Web-{C328D0A7-DBBE-41F4-ABAA-CBA8355A9525}" dt="2018-06-17T18:30:34.586" v="1171" actId="1076"/>
          <ac:picMkLst>
            <pc:docMk/>
            <pc:sldMk cId="2253929390" sldId="269"/>
            <ac:picMk id="10" creationId="{FE1B4398-1513-4029-A96B-2473B1285028}"/>
          </ac:picMkLst>
        </pc:picChg>
        <pc:picChg chg="add del mod">
          <ac:chgData name="David Leinweber" userId="S::david.leinweber@sqlxpert.de::62d0eb7d-e5f7-4fa2-91e3-2aa827013e69" providerId="AD" clId="Web-{C328D0A7-DBBE-41F4-ABAA-CBA8355A9525}" dt="2018-06-17T18:29:55.665" v="1145" actId="1076"/>
          <ac:picMkLst>
            <pc:docMk/>
            <pc:sldMk cId="2253929390" sldId="269"/>
            <ac:picMk id="12" creationId="{B9D6E47A-F544-4DD1-B47A-7E67DE792516}"/>
          </ac:picMkLst>
        </pc:picChg>
        <pc:picChg chg="add mod">
          <ac:chgData name="David Leinweber" userId="S::david.leinweber@sqlxpert.de::62d0eb7d-e5f7-4fa2-91e3-2aa827013e69" providerId="AD" clId="Web-{C328D0A7-DBBE-41F4-ABAA-CBA8355A9525}" dt="2018-06-17T18:30:32.039" v="1170" actId="1076"/>
          <ac:picMkLst>
            <pc:docMk/>
            <pc:sldMk cId="2253929390" sldId="269"/>
            <ac:picMk id="14" creationId="{898931A8-76B1-4B05-82D6-8A7CFE3E4F0F}"/>
          </ac:picMkLst>
        </pc:picChg>
      </pc:sldChg>
      <pc:sldChg chg="addSp delSp modSp new">
        <pc:chgData name="David Leinweber" userId="S::david.leinweber@sqlxpert.de::62d0eb7d-e5f7-4fa2-91e3-2aa827013e69" providerId="AD" clId="Web-{C328D0A7-DBBE-41F4-ABAA-CBA8355A9525}" dt="2018-06-17T18:41:19.379" v="1192" actId="14100"/>
        <pc:sldMkLst>
          <pc:docMk/>
          <pc:sldMk cId="694945097" sldId="270"/>
        </pc:sldMkLst>
        <pc:spChg chg="mod">
          <ac:chgData name="David Leinweber" userId="S::david.leinweber@sqlxpert.de::62d0eb7d-e5f7-4fa2-91e3-2aa827013e69" providerId="AD" clId="Web-{C328D0A7-DBBE-41F4-ABAA-CBA8355A9525}" dt="2018-06-17T18:41:03.551" v="1187" actId="20577"/>
          <ac:spMkLst>
            <pc:docMk/>
            <pc:sldMk cId="694945097" sldId="270"/>
            <ac:spMk id="2" creationId="{D80FB5A0-0799-43CC-AC0A-4FF2D0BCCB11}"/>
          </ac:spMkLst>
        </pc:spChg>
        <pc:spChg chg="del mod">
          <ac:chgData name="David Leinweber" userId="S::david.leinweber@sqlxpert.de::62d0eb7d-e5f7-4fa2-91e3-2aa827013e69" providerId="AD" clId="Web-{C328D0A7-DBBE-41F4-ABAA-CBA8355A9525}" dt="2018-06-17T18:41:07.192" v="1189" actId="14100"/>
          <ac:spMkLst>
            <pc:docMk/>
            <pc:sldMk cId="694945097" sldId="270"/>
            <ac:spMk id="3" creationId="{BB7C09CE-2EF8-43F1-941E-8CAD335B2387}"/>
          </ac:spMkLst>
        </pc:spChg>
        <pc:picChg chg="add mod">
          <ac:chgData name="David Leinweber" userId="S::david.leinweber@sqlxpert.de::62d0eb7d-e5f7-4fa2-91e3-2aa827013e69" providerId="AD" clId="Web-{C328D0A7-DBBE-41F4-ABAA-CBA8355A9525}" dt="2018-06-17T18:41:19.379" v="1192" actId="14100"/>
          <ac:picMkLst>
            <pc:docMk/>
            <pc:sldMk cId="694945097" sldId="270"/>
            <ac:picMk id="4" creationId="{35FBABBE-2114-40D7-BB03-F6CD8C73EE55}"/>
          </ac:picMkLst>
        </pc:picChg>
      </pc:sldChg>
      <pc:sldChg chg="addSp delSp modSp add replId">
        <pc:chgData name="David Leinweber" userId="S::david.leinweber@sqlxpert.de::62d0eb7d-e5f7-4fa2-91e3-2aa827013e69" providerId="AD" clId="Web-{C328D0A7-DBBE-41F4-ABAA-CBA8355A9525}" dt="2018-06-17T18:42:18.332" v="1197" actId="14100"/>
        <pc:sldMkLst>
          <pc:docMk/>
          <pc:sldMk cId="2860393625" sldId="271"/>
        </pc:sldMkLst>
        <pc:picChg chg="add mod">
          <ac:chgData name="David Leinweber" userId="S::david.leinweber@sqlxpert.de::62d0eb7d-e5f7-4fa2-91e3-2aa827013e69" providerId="AD" clId="Web-{C328D0A7-DBBE-41F4-ABAA-CBA8355A9525}" dt="2018-06-17T18:42:18.332" v="1197" actId="14100"/>
          <ac:picMkLst>
            <pc:docMk/>
            <pc:sldMk cId="2860393625" sldId="271"/>
            <ac:picMk id="3" creationId="{6D71C9E7-88BD-4C03-8E49-B325C84BDF0D}"/>
          </ac:picMkLst>
        </pc:picChg>
        <pc:picChg chg="del">
          <ac:chgData name="David Leinweber" userId="S::david.leinweber@sqlxpert.de::62d0eb7d-e5f7-4fa2-91e3-2aa827013e69" providerId="AD" clId="Web-{C328D0A7-DBBE-41F4-ABAA-CBA8355A9525}" dt="2018-06-17T18:42:10.019" v="1194" actId="14100"/>
          <ac:picMkLst>
            <pc:docMk/>
            <pc:sldMk cId="2860393625" sldId="271"/>
            <ac:picMk id="4" creationId="{35FBABBE-2114-40D7-BB03-F6CD8C73EE55}"/>
          </ac:picMkLst>
        </pc:picChg>
      </pc:sldChg>
      <pc:sldChg chg="addSp delSp modSp add replId">
        <pc:chgData name="David Leinweber" userId="S::david.leinweber@sqlxpert.de::62d0eb7d-e5f7-4fa2-91e3-2aa827013e69" providerId="AD" clId="Web-{C328D0A7-DBBE-41F4-ABAA-CBA8355A9525}" dt="2018-06-17T18:42:58.300" v="1202" actId="14100"/>
        <pc:sldMkLst>
          <pc:docMk/>
          <pc:sldMk cId="3028493357" sldId="272"/>
        </pc:sldMkLst>
        <pc:picChg chg="del">
          <ac:chgData name="David Leinweber" userId="S::david.leinweber@sqlxpert.de::62d0eb7d-e5f7-4fa2-91e3-2aa827013e69" providerId="AD" clId="Web-{C328D0A7-DBBE-41F4-ABAA-CBA8355A9525}" dt="2018-06-17T18:42:51.113" v="1199" actId="14100"/>
          <ac:picMkLst>
            <pc:docMk/>
            <pc:sldMk cId="3028493357" sldId="272"/>
            <ac:picMk id="3" creationId="{6D71C9E7-88BD-4C03-8E49-B325C84BDF0D}"/>
          </ac:picMkLst>
        </pc:picChg>
        <pc:picChg chg="add mod">
          <ac:chgData name="David Leinweber" userId="S::david.leinweber@sqlxpert.de::62d0eb7d-e5f7-4fa2-91e3-2aa827013e69" providerId="AD" clId="Web-{C328D0A7-DBBE-41F4-ABAA-CBA8355A9525}" dt="2018-06-17T18:42:58.300" v="1202" actId="14100"/>
          <ac:picMkLst>
            <pc:docMk/>
            <pc:sldMk cId="3028493357" sldId="272"/>
            <ac:picMk id="4" creationId="{ABF1B8C0-EA39-416D-8192-4D8C2B242EE0}"/>
          </ac:picMkLst>
        </pc:picChg>
      </pc:sldChg>
      <pc:sldChg chg="addSp delSp modSp add replId">
        <pc:chgData name="David Leinweber" userId="S::david.leinweber@sqlxpert.de::62d0eb7d-e5f7-4fa2-91e3-2aa827013e69" providerId="AD" clId="Web-{C328D0A7-DBBE-41F4-ABAA-CBA8355A9525}" dt="2018-06-17T18:45:37.174" v="1207" actId="14100"/>
        <pc:sldMkLst>
          <pc:docMk/>
          <pc:sldMk cId="3959534665" sldId="273"/>
        </pc:sldMkLst>
        <pc:picChg chg="add mod">
          <ac:chgData name="David Leinweber" userId="S::david.leinweber@sqlxpert.de::62d0eb7d-e5f7-4fa2-91e3-2aa827013e69" providerId="AD" clId="Web-{C328D0A7-DBBE-41F4-ABAA-CBA8355A9525}" dt="2018-06-17T18:45:37.174" v="1207" actId="14100"/>
          <ac:picMkLst>
            <pc:docMk/>
            <pc:sldMk cId="3959534665" sldId="273"/>
            <ac:picMk id="3" creationId="{528B99EA-7A89-482A-99F8-5E814735295E}"/>
          </ac:picMkLst>
        </pc:picChg>
        <pc:picChg chg="del">
          <ac:chgData name="David Leinweber" userId="S::david.leinweber@sqlxpert.de::62d0eb7d-e5f7-4fa2-91e3-2aa827013e69" providerId="AD" clId="Web-{C328D0A7-DBBE-41F4-ABAA-CBA8355A9525}" dt="2018-06-17T18:45:30.221" v="1204" actId="14100"/>
          <ac:picMkLst>
            <pc:docMk/>
            <pc:sldMk cId="3959534665" sldId="273"/>
            <ac:picMk id="4" creationId="{ABF1B8C0-EA39-416D-8192-4D8C2B242EE0}"/>
          </ac:picMkLst>
        </pc:picChg>
      </pc:sldChg>
      <pc:sldChg chg="add del replId">
        <pc:chgData name="David Leinweber" userId="S::david.leinweber@sqlxpert.de::62d0eb7d-e5f7-4fa2-91e3-2aa827013e69" providerId="AD" clId="Web-{C328D0A7-DBBE-41F4-ABAA-CBA8355A9525}" dt="2018-06-17T18:47:33.408" v="1215"/>
        <pc:sldMkLst>
          <pc:docMk/>
          <pc:sldMk cId="3131663118" sldId="274"/>
        </pc:sldMkLst>
      </pc:sldChg>
      <pc:sldChg chg="addSp delSp modSp add replId">
        <pc:chgData name="David Leinweber" userId="S::david.leinweber@sqlxpert.de::62d0eb7d-e5f7-4fa2-91e3-2aa827013e69" providerId="AD" clId="Web-{C328D0A7-DBBE-41F4-ABAA-CBA8355A9525}" dt="2018-06-17T18:46:59.596" v="1214" actId="14100"/>
        <pc:sldMkLst>
          <pc:docMk/>
          <pc:sldMk cId="3251830826" sldId="275"/>
        </pc:sldMkLst>
        <pc:picChg chg="del">
          <ac:chgData name="David Leinweber" userId="S::david.leinweber@sqlxpert.de::62d0eb7d-e5f7-4fa2-91e3-2aa827013e69" providerId="AD" clId="Web-{C328D0A7-DBBE-41F4-ABAA-CBA8355A9525}" dt="2018-06-17T18:46:48.752" v="1210" actId="14100"/>
          <ac:picMkLst>
            <pc:docMk/>
            <pc:sldMk cId="3251830826" sldId="275"/>
            <ac:picMk id="3" creationId="{528B99EA-7A89-482A-99F8-5E814735295E}"/>
          </ac:picMkLst>
        </pc:picChg>
        <pc:picChg chg="add mod">
          <ac:chgData name="David Leinweber" userId="S::david.leinweber@sqlxpert.de::62d0eb7d-e5f7-4fa2-91e3-2aa827013e69" providerId="AD" clId="Web-{C328D0A7-DBBE-41F4-ABAA-CBA8355A9525}" dt="2018-06-17T18:46:59.596" v="1214" actId="14100"/>
          <ac:picMkLst>
            <pc:docMk/>
            <pc:sldMk cId="3251830826" sldId="275"/>
            <ac:picMk id="4" creationId="{3CB24BF9-EE2C-4003-AA52-640A368BC197}"/>
          </ac:picMkLst>
        </pc:picChg>
      </pc:sldChg>
    </pc:docChg>
  </pc:docChgLst>
  <pc:docChgLst>
    <pc:chgData name="David Leinweber" userId="33d0f7ade9d903eb" providerId="LiveId" clId="{36A8BDAD-CB09-4CAF-8216-BE96C31A7FD9}"/>
    <pc:docChg chg="modSld sldOrd">
      <pc:chgData name="David Leinweber" userId="33d0f7ade9d903eb" providerId="LiveId" clId="{36A8BDAD-CB09-4CAF-8216-BE96C31A7FD9}" dt="2018-05-31T09:06:36.684" v="0"/>
      <pc:docMkLst>
        <pc:docMk/>
      </pc:docMkLst>
      <pc:sldChg chg="ord">
        <pc:chgData name="David Leinweber" userId="33d0f7ade9d903eb" providerId="LiveId" clId="{36A8BDAD-CB09-4CAF-8216-BE96C31A7FD9}" dt="2018-05-31T09:06:36.684" v="0"/>
        <pc:sldMkLst>
          <pc:docMk/>
          <pc:sldMk cId="67438302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6/18/18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D8386-FD22-464B-AD08-9633C0657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Cookie </a:t>
            </a:r>
            <a:r>
              <a:rPr lang="de-DE" dirty="0" err="1"/>
              <a:t>Clicker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1274C8-A274-4B4C-8B92-BAE98B70D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Projekt von David Leinweber und Arved Jung</a:t>
            </a:r>
          </a:p>
        </p:txBody>
      </p:sp>
    </p:spTree>
    <p:extLst>
      <p:ext uri="{BB962C8B-B14F-4D97-AF65-F5344CB8AC3E}">
        <p14:creationId xmlns:p14="http://schemas.microsoft.com/office/powerpoint/2010/main" val="3062038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BC798-DA57-4E73-B3F2-36144C73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de-DE" dirty="0"/>
              <a:t>EF Core Anwenden (Code First)</a:t>
            </a:r>
            <a:br>
              <a:rPr lang="de-DE" dirty="0"/>
            </a:br>
            <a:r>
              <a:rPr lang="de-DE" sz="2800" dirty="0"/>
              <a:t>Modelle hinzufügen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BFDDEC-8852-454A-805F-D84F31EB8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088" y="2413000"/>
            <a:ext cx="3835583" cy="3632200"/>
          </a:xfrm>
        </p:spPr>
        <p:txBody>
          <a:bodyPr>
            <a:normAutofit/>
          </a:bodyPr>
          <a:lstStyle/>
          <a:p>
            <a:r>
              <a:rPr lang="de-DE" dirty="0" err="1"/>
              <a:t>DbSet</a:t>
            </a:r>
            <a:r>
              <a:rPr lang="de-DE" dirty="0"/>
              <a:t> ähnlich wie List</a:t>
            </a:r>
          </a:p>
          <a:p>
            <a:endParaRPr lang="de-DE" dirty="0"/>
          </a:p>
          <a:p>
            <a:endParaRPr lang="de-DE" dirty="0"/>
          </a:p>
          <a:p>
            <a:endParaRPr lang="de-DE" sz="1600"/>
          </a:p>
          <a:p>
            <a:endParaRPr lang="de-DE" sz="1600"/>
          </a:p>
          <a:p>
            <a:endParaRPr lang="de-DE" sz="1600"/>
          </a:p>
          <a:p>
            <a:endParaRPr lang="de-DE" sz="1600"/>
          </a:p>
          <a:p>
            <a:endParaRPr lang="de-DE" sz="1600"/>
          </a:p>
          <a:p>
            <a:endParaRPr lang="de-DE" sz="1600"/>
          </a:p>
        </p:txBody>
      </p:sp>
      <p:pic>
        <p:nvPicPr>
          <p:cNvPr id="4" name="Grafik 4" descr="Ein Bild, das Objekt enthält.&#10;&#10;Mit hoher Zuverlässigkeit generierte Beschreibung">
            <a:extLst>
              <a:ext uri="{FF2B5EF4-FFF2-40B4-BE49-F238E27FC236}">
                <a16:creationId xmlns:a16="http://schemas.microsoft.com/office/drawing/2014/main" id="{EF18F0C6-64D9-4762-8CCE-13AE590EF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551" y="2410711"/>
            <a:ext cx="6277349" cy="118726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58142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BC798-DA57-4E73-B3F2-36144C73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de-DE" dirty="0"/>
              <a:t>EF Core Anwenden (Code First)</a:t>
            </a:r>
            <a:br>
              <a:rPr lang="de-DE" dirty="0"/>
            </a:br>
            <a:r>
              <a:rPr lang="de-DE" sz="2800" dirty="0"/>
              <a:t>Kontext konfigurieren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BFDDEC-8852-454A-805F-D84F31EB8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088" y="2413000"/>
            <a:ext cx="3835583" cy="3632200"/>
          </a:xfrm>
        </p:spPr>
        <p:txBody>
          <a:bodyPr>
            <a:normAutofit/>
          </a:bodyPr>
          <a:lstStyle/>
          <a:p>
            <a:r>
              <a:rPr lang="de-DE" dirty="0" err="1"/>
              <a:t>UseSqlServer</a:t>
            </a:r>
            <a:endParaRPr lang="de-DE" dirty="0"/>
          </a:p>
          <a:p>
            <a:r>
              <a:rPr lang="de-DE" dirty="0"/>
              <a:t>Connection String</a:t>
            </a:r>
          </a:p>
          <a:p>
            <a:endParaRPr lang="de-DE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EF18F0C6-64D9-4762-8CCE-13AE590EF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464" y="2415668"/>
            <a:ext cx="6374293" cy="208222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96293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9B7B1-AB76-4D3A-8A86-595EDEDD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EF Core Anwenden (Code First)</a:t>
            </a:r>
            <a:br>
              <a:rPr lang="de-DE" dirty="0"/>
            </a:br>
            <a:r>
              <a:rPr lang="de-DE" sz="2800" dirty="0"/>
              <a:t>Migration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51914A-5E25-42C8-B6AC-C019C65AE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Paket Manager Konsole öffnen</a:t>
            </a:r>
          </a:p>
          <a:p>
            <a:r>
              <a:rPr lang="de-DE" dirty="0" err="1">
                <a:solidFill>
                  <a:srgbClr val="43FEF4"/>
                </a:solidFill>
              </a:rPr>
              <a:t>Get-DbContext</a:t>
            </a:r>
            <a:r>
              <a:rPr lang="de-DE" dirty="0"/>
              <a:t> prüft korrekten Connection String</a:t>
            </a:r>
          </a:p>
          <a:p>
            <a:endParaRPr lang="de-DE" dirty="0">
              <a:solidFill>
                <a:srgbClr val="FFFFFF"/>
              </a:solidFill>
            </a:endParaRPr>
          </a:p>
          <a:p>
            <a:endParaRPr lang="de-DE" dirty="0">
              <a:solidFill>
                <a:srgbClr val="FFFFFF"/>
              </a:solidFill>
            </a:endParaRPr>
          </a:p>
          <a:p>
            <a:r>
              <a:rPr lang="de-DE" dirty="0">
                <a:solidFill>
                  <a:srgbClr val="43FEF4"/>
                </a:solidFill>
              </a:rPr>
              <a:t>Add-Migration</a:t>
            </a:r>
            <a:r>
              <a:rPr lang="de-DE" dirty="0"/>
              <a:t> </a:t>
            </a:r>
            <a:r>
              <a:rPr lang="de-DE" dirty="0">
                <a:solidFill>
                  <a:srgbClr val="43FEF4"/>
                </a:solidFill>
              </a:rPr>
              <a:t>"&lt;Migration Name&gt;"</a:t>
            </a:r>
            <a:r>
              <a:rPr lang="de-DE" dirty="0"/>
              <a:t> fügt Migration hinzu</a:t>
            </a:r>
          </a:p>
          <a:p>
            <a:endParaRPr lang="de-DE" dirty="0">
              <a:solidFill>
                <a:srgbClr val="FFFFFF"/>
              </a:solidFill>
            </a:endParaRPr>
          </a:p>
          <a:p>
            <a:endParaRPr lang="de-DE" dirty="0">
              <a:solidFill>
                <a:srgbClr val="FFFFFF"/>
              </a:solidFill>
            </a:endParaRPr>
          </a:p>
          <a:p>
            <a:r>
              <a:rPr lang="de-DE" dirty="0">
                <a:solidFill>
                  <a:srgbClr val="43FEF4"/>
                </a:solidFill>
              </a:rPr>
              <a:t>Update-Database </a:t>
            </a:r>
            <a:r>
              <a:rPr lang="de-DE" dirty="0">
                <a:solidFill>
                  <a:srgbClr val="FFFFFF"/>
                </a:solidFill>
              </a:rPr>
              <a:t>erstellt Datenbank und Tabellen</a:t>
            </a:r>
          </a:p>
          <a:p>
            <a:endParaRPr lang="de-DE" dirty="0">
              <a:solidFill>
                <a:srgbClr val="FFFFFF"/>
              </a:solidFill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0A9D1A23-AEEB-41EE-8070-00C35482F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2" y="3073999"/>
            <a:ext cx="6000750" cy="757627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A3F32BB6-7DD8-42F4-8F5F-1D2090646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319007"/>
            <a:ext cx="4476750" cy="553612"/>
          </a:xfrm>
          <a:prstGeom prst="rect">
            <a:avLst/>
          </a:prstGeom>
        </p:spPr>
      </p:pic>
      <p:pic>
        <p:nvPicPr>
          <p:cNvPr id="10" name="Grafik 10" descr="Ein Bild, das orange enthält.&#10;&#10;Mit hoher Zuverlässigkeit generierte Beschreibung">
            <a:extLst>
              <a:ext uri="{FF2B5EF4-FFF2-40B4-BE49-F238E27FC236}">
                <a16:creationId xmlns:a16="http://schemas.microsoft.com/office/drawing/2014/main" id="{FE1B4398-1513-4029-A96B-2473B1285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150" y="4195764"/>
            <a:ext cx="3924300" cy="809625"/>
          </a:xfrm>
          <a:prstGeom prst="rect">
            <a:avLst/>
          </a:prstGeom>
        </p:spPr>
      </p:pic>
      <p:pic>
        <p:nvPicPr>
          <p:cNvPr id="14" name="Grafik 14">
            <a:extLst>
              <a:ext uri="{FF2B5EF4-FFF2-40B4-BE49-F238E27FC236}">
                <a16:creationId xmlns:a16="http://schemas.microsoft.com/office/drawing/2014/main" id="{898931A8-76B1-4B05-82D6-8A7CFE3E4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673" y="5514914"/>
            <a:ext cx="5486400" cy="80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29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FB5A0-0799-43CC-AC0A-4FF2D0BC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EF Core Anwenden (Code First)</a:t>
            </a:r>
            <a:br>
              <a:rPr lang="de-DE" dirty="0"/>
            </a:br>
            <a:r>
              <a:rPr lang="de-DE" sz="2800" dirty="0"/>
              <a:t>Datenbank verwenden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35FBABBE-2114-40D7-BB03-F6CD8C73E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3" y="2567680"/>
            <a:ext cx="10572750" cy="2722765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7E1308E8-A7AA-4688-A4BF-B2E805B0A044}"/>
              </a:ext>
            </a:extLst>
          </p:cNvPr>
          <p:cNvSpPr/>
          <p:nvPr/>
        </p:nvSpPr>
        <p:spPr>
          <a:xfrm>
            <a:off x="553672" y="2292291"/>
            <a:ext cx="10997967" cy="2273417"/>
          </a:xfrm>
          <a:prstGeom prst="rect">
            <a:avLst/>
          </a:prstGeom>
          <a:solidFill>
            <a:srgbClr val="212121">
              <a:alpha val="69804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945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FB5A0-0799-43CC-AC0A-4FF2D0BC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EF Core Anwenden (Code First)</a:t>
            </a:r>
            <a:br>
              <a:rPr lang="de-DE" dirty="0"/>
            </a:br>
            <a:r>
              <a:rPr lang="de-DE" sz="2800" dirty="0"/>
              <a:t>Datenbank verwenden</a:t>
            </a:r>
            <a:endParaRPr lang="de-DE" dirty="0"/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6D71C9E7-88BD-4C03-8E49-B325C84BD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485510"/>
            <a:ext cx="9172575" cy="388723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EF9FC20-9E08-45FA-B971-2E9DB4FAA9CC}"/>
              </a:ext>
            </a:extLst>
          </p:cNvPr>
          <p:cNvSpPr/>
          <p:nvPr/>
        </p:nvSpPr>
        <p:spPr>
          <a:xfrm>
            <a:off x="553672" y="2292292"/>
            <a:ext cx="10997967" cy="1491144"/>
          </a:xfrm>
          <a:prstGeom prst="rect">
            <a:avLst/>
          </a:prstGeom>
          <a:solidFill>
            <a:srgbClr val="212121">
              <a:alpha val="69804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393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FB5A0-0799-43CC-AC0A-4FF2D0BC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EF Core Anwenden (Code First)</a:t>
            </a:r>
            <a:br>
              <a:rPr lang="de-DE" dirty="0"/>
            </a:br>
            <a:r>
              <a:rPr lang="de-DE" sz="2800" dirty="0"/>
              <a:t>Datenbank verwenden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ABF1B8C0-EA39-416D-8192-4D8C2B242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452644"/>
            <a:ext cx="10182225" cy="3105236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E4D4B1D3-FB7C-401D-9525-B3328E0F4BB6}"/>
              </a:ext>
            </a:extLst>
          </p:cNvPr>
          <p:cNvSpPr/>
          <p:nvPr/>
        </p:nvSpPr>
        <p:spPr>
          <a:xfrm>
            <a:off x="553672" y="2248250"/>
            <a:ext cx="10997967" cy="1258348"/>
          </a:xfrm>
          <a:prstGeom prst="rect">
            <a:avLst/>
          </a:prstGeom>
          <a:solidFill>
            <a:srgbClr val="212121">
              <a:alpha val="69804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3A315C4-E99E-4CF3-B013-88702088483E}"/>
              </a:ext>
            </a:extLst>
          </p:cNvPr>
          <p:cNvSpPr/>
          <p:nvPr/>
        </p:nvSpPr>
        <p:spPr>
          <a:xfrm>
            <a:off x="697683" y="3844342"/>
            <a:ext cx="10997967" cy="1713538"/>
          </a:xfrm>
          <a:prstGeom prst="rect">
            <a:avLst/>
          </a:prstGeom>
          <a:solidFill>
            <a:srgbClr val="212121">
              <a:alpha val="69804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493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FB5A0-0799-43CC-AC0A-4FF2D0BC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EF Core Anwenden (Code First)</a:t>
            </a:r>
            <a:br>
              <a:rPr lang="de-DE" dirty="0"/>
            </a:br>
            <a:r>
              <a:rPr lang="de-DE" sz="2800" dirty="0"/>
              <a:t>Datenbank verwenden</a:t>
            </a:r>
            <a:endParaRPr lang="de-DE" dirty="0"/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528B99EA-7A89-482A-99F8-5E8147352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460512"/>
            <a:ext cx="9286875" cy="348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34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FB5A0-0799-43CC-AC0A-4FF2D0BC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EF Core Anwenden (Code First)</a:t>
            </a:r>
            <a:br>
              <a:rPr lang="de-DE" dirty="0"/>
            </a:br>
            <a:r>
              <a:rPr lang="de-DE" sz="2800" dirty="0"/>
              <a:t>Datenbank verwenden</a:t>
            </a:r>
            <a:endParaRPr lang="de-DE" dirty="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3CB24BF9-EE2C-4003-AA52-640A368BC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593069"/>
            <a:ext cx="10515600" cy="343398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5B9E0B23-0874-4BB5-9F9F-E19850BBA2FF}"/>
              </a:ext>
            </a:extLst>
          </p:cNvPr>
          <p:cNvSpPr/>
          <p:nvPr/>
        </p:nvSpPr>
        <p:spPr>
          <a:xfrm>
            <a:off x="568441" y="2593069"/>
            <a:ext cx="10997967" cy="771787"/>
          </a:xfrm>
          <a:prstGeom prst="rect">
            <a:avLst/>
          </a:prstGeom>
          <a:solidFill>
            <a:srgbClr val="212121">
              <a:alpha val="69804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C417DE7-55B1-4AAE-B3EB-D5C6F74B458B}"/>
              </a:ext>
            </a:extLst>
          </p:cNvPr>
          <p:cNvSpPr/>
          <p:nvPr/>
        </p:nvSpPr>
        <p:spPr>
          <a:xfrm>
            <a:off x="625592" y="3680887"/>
            <a:ext cx="10997967" cy="2493409"/>
          </a:xfrm>
          <a:prstGeom prst="rect">
            <a:avLst/>
          </a:prstGeom>
          <a:solidFill>
            <a:srgbClr val="212121">
              <a:alpha val="69804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830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3448-3742-C745-A1EA-2A4F915A5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Container-/Servicemodell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604BD-E745-574C-857C-07D071B4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Frameworks besitzen meist nativen Container</a:t>
            </a:r>
          </a:p>
          <a:p>
            <a:r>
              <a:rPr lang="de-DE" dirty="0"/>
              <a:t>Sinn:</a:t>
            </a:r>
          </a:p>
          <a:p>
            <a:pPr lvl="1"/>
            <a:r>
              <a:rPr lang="de-DE" dirty="0"/>
              <a:t>Optimierung der Applikationsarchitektur erfordert verteilte Klassen</a:t>
            </a:r>
          </a:p>
          <a:p>
            <a:pPr lvl="1"/>
            <a:r>
              <a:rPr lang="de-DE" dirty="0"/>
              <a:t>Laden vom </a:t>
            </a:r>
            <a:r>
              <a:rPr lang="de-DE" dirty="0" err="1"/>
              <a:t>FileSystem</a:t>
            </a:r>
            <a:r>
              <a:rPr lang="de-DE" dirty="0"/>
              <a:t> verbraucht viele Ressourcen</a:t>
            </a:r>
          </a:p>
          <a:p>
            <a:pPr lvl="1"/>
            <a:r>
              <a:rPr lang="de-DE" dirty="0"/>
              <a:t>Services müssen zur Laufzeit verfügbar sein</a:t>
            </a:r>
          </a:p>
          <a:p>
            <a:pPr lvl="1"/>
            <a:r>
              <a:rPr lang="de-DE" dirty="0"/>
              <a:t>Services sollten „</a:t>
            </a:r>
            <a:r>
              <a:rPr lang="de-DE" dirty="0" err="1"/>
              <a:t>unique</a:t>
            </a:r>
            <a:r>
              <a:rPr lang="de-DE" dirty="0"/>
              <a:t>“ sein</a:t>
            </a:r>
          </a:p>
        </p:txBody>
      </p:sp>
    </p:spTree>
    <p:extLst>
      <p:ext uri="{BB962C8B-B14F-4D97-AF65-F5344CB8AC3E}">
        <p14:creationId xmlns:p14="http://schemas.microsoft.com/office/powerpoint/2010/main" val="1348959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3448-3742-C745-A1EA-2A4F915A5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Container-/Servicemodell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604BD-E745-574C-857C-07D071B4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Implementation:</a:t>
            </a:r>
          </a:p>
          <a:p>
            <a:pPr lvl="1"/>
            <a:r>
              <a:rPr lang="de-DE" dirty="0"/>
              <a:t>Simplifiziert:</a:t>
            </a:r>
          </a:p>
          <a:p>
            <a:pPr lvl="2"/>
            <a:r>
              <a:rPr lang="de-DE" dirty="0"/>
              <a:t>Registry für Objekte</a:t>
            </a:r>
          </a:p>
          <a:p>
            <a:pPr lvl="1"/>
            <a:r>
              <a:rPr lang="de-DE" dirty="0"/>
              <a:t>Produktive Implementationen:</a:t>
            </a:r>
          </a:p>
          <a:p>
            <a:pPr lvl="2"/>
            <a:r>
              <a:rPr lang="de-DE" dirty="0" err="1"/>
              <a:t>Symfony</a:t>
            </a:r>
            <a:r>
              <a:rPr lang="de-DE" dirty="0"/>
              <a:t>, </a:t>
            </a:r>
            <a:r>
              <a:rPr lang="de-DE" dirty="0" err="1"/>
              <a:t>EntityFrameWork</a:t>
            </a:r>
            <a:r>
              <a:rPr lang="de-DE" dirty="0"/>
              <a:t>, </a:t>
            </a:r>
            <a:r>
              <a:rPr lang="de-DE" dirty="0" err="1"/>
              <a:t>Laravel</a:t>
            </a: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1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B82C5B-1828-429E-B77B-40756F40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F809BE-8A5B-440A-88AD-CF68681C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Cookie </a:t>
            </a:r>
            <a:r>
              <a:rPr lang="de-DE" dirty="0" err="1"/>
              <a:t>Clicker</a:t>
            </a:r>
            <a:r>
              <a:rPr lang="de-DE" dirty="0"/>
              <a:t> Projekt</a:t>
            </a:r>
          </a:p>
          <a:p>
            <a:r>
              <a:rPr lang="de-DE" dirty="0"/>
              <a:t>Asp.NET Core MVC</a:t>
            </a:r>
          </a:p>
          <a:p>
            <a:pPr lvl="1"/>
            <a:r>
              <a:rPr lang="de-DE" dirty="0"/>
              <a:t>Asp + .NET Core</a:t>
            </a:r>
          </a:p>
          <a:p>
            <a:pPr lvl="1"/>
            <a:r>
              <a:rPr lang="de-DE" dirty="0"/>
              <a:t>MVC</a:t>
            </a:r>
          </a:p>
          <a:p>
            <a:r>
              <a:rPr lang="de-DE" dirty="0"/>
              <a:t>Entity Framework Core</a:t>
            </a:r>
          </a:p>
          <a:p>
            <a:r>
              <a:rPr lang="de-DE" dirty="0"/>
              <a:t>Container-Services Modell</a:t>
            </a:r>
          </a:p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686522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72352-0CF8-43A1-9DC6-DF2F39DB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4CA8AF-4471-4DA5-8F9B-58BF40304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lief gut?</a:t>
            </a:r>
          </a:p>
          <a:p>
            <a:r>
              <a:rPr lang="de-DE" dirty="0"/>
              <a:t>Was lief schlecht?</a:t>
            </a:r>
          </a:p>
          <a:p>
            <a:r>
              <a:rPr lang="de-DE" dirty="0"/>
              <a:t>Probleme?</a:t>
            </a:r>
          </a:p>
        </p:txBody>
      </p:sp>
    </p:spTree>
    <p:extLst>
      <p:ext uri="{BB962C8B-B14F-4D97-AF65-F5344CB8AC3E}">
        <p14:creationId xmlns:p14="http://schemas.microsoft.com/office/powerpoint/2010/main" val="1576939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CDEC1BB-779B-4CB1-804F-8946E45076FA}"/>
              </a:ext>
            </a:extLst>
          </p:cNvPr>
          <p:cNvSpPr txBox="1"/>
          <p:nvPr/>
        </p:nvSpPr>
        <p:spPr>
          <a:xfrm>
            <a:off x="3729606" y="1982450"/>
            <a:ext cx="47327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/>
              <a:t>Danke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95925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D4E51-3785-4580-826B-59214177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Cookie </a:t>
            </a:r>
            <a:r>
              <a:rPr lang="de-DE" dirty="0" err="1"/>
              <a:t>Clicker</a:t>
            </a:r>
            <a:r>
              <a:rPr lang="de-DE" dirty="0"/>
              <a:t> 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046C0-61ED-4872-B0D4-C1F5C3992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Klon des bekannten Spiels Cookie </a:t>
            </a:r>
            <a:r>
              <a:rPr lang="de-DE" dirty="0" err="1"/>
              <a:t>Clicker</a:t>
            </a:r>
            <a:endParaRPr lang="de-DE" dirty="0"/>
          </a:p>
          <a:p>
            <a:r>
              <a:rPr lang="de-DE" dirty="0" err="1"/>
              <a:t>Clicker</a:t>
            </a:r>
            <a:r>
              <a:rPr lang="de-DE" dirty="0"/>
              <a:t> Genre</a:t>
            </a:r>
          </a:p>
          <a:p>
            <a:r>
              <a:rPr lang="de-DE" dirty="0"/>
              <a:t>Erreichen einer hohen Punktzahl (Cookies)</a:t>
            </a:r>
          </a:p>
          <a:p>
            <a:r>
              <a:rPr lang="de-DE" dirty="0"/>
              <a:t>Schnelles Belohnungs-/</a:t>
            </a:r>
            <a:r>
              <a:rPr lang="de-DE" dirty="0" err="1"/>
              <a:t>Upgradesystem</a:t>
            </a:r>
            <a:r>
              <a:rPr lang="de-DE" dirty="0"/>
              <a:t> für das Klicken</a:t>
            </a:r>
          </a:p>
        </p:txBody>
      </p:sp>
    </p:spTree>
    <p:extLst>
      <p:ext uri="{BB962C8B-B14F-4D97-AF65-F5344CB8AC3E}">
        <p14:creationId xmlns:p14="http://schemas.microsoft.com/office/powerpoint/2010/main" val="50520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BA0CF-72C9-424C-8857-B4A5498F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Asp.NET MVC Core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253B35-71B0-4293-9A1D-C1F5901CA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Webserver basierend auf .NET</a:t>
            </a:r>
          </a:p>
          <a:p>
            <a:r>
              <a:rPr lang="de-DE" dirty="0"/>
              <a:t>Implementiert die MVC Architektur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43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24CE95-6812-438B-927A-379033EB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Asp + .NET Core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417510-166D-4ACD-8A98-8B00E6B7E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.NET Implementation von </a:t>
            </a:r>
            <a:r>
              <a:rPr lang="de-DE" dirty="0" err="1"/>
              <a:t>Active</a:t>
            </a:r>
            <a:r>
              <a:rPr lang="de-DE" dirty="0"/>
              <a:t> Server Pages</a:t>
            </a:r>
          </a:p>
          <a:p>
            <a:r>
              <a:rPr lang="de-DE" dirty="0"/>
              <a:t>Weiterentwicklung von ASP</a:t>
            </a:r>
          </a:p>
          <a:p>
            <a:r>
              <a:rPr lang="de-DE" dirty="0"/>
              <a:t>.NET Core Version wird hierfür verwendet</a:t>
            </a:r>
          </a:p>
          <a:p>
            <a:pPr lvl="1"/>
            <a:r>
              <a:rPr lang="de-DE" dirty="0"/>
              <a:t>Plattformunabhängig</a:t>
            </a:r>
          </a:p>
          <a:p>
            <a:pPr lvl="1"/>
            <a:r>
              <a:rPr lang="de-DE" dirty="0"/>
              <a:t>Unterschiede zum .NET Framework</a:t>
            </a:r>
          </a:p>
        </p:txBody>
      </p:sp>
    </p:spTree>
    <p:extLst>
      <p:ext uri="{BB962C8B-B14F-4D97-AF65-F5344CB8AC3E}">
        <p14:creationId xmlns:p14="http://schemas.microsoft.com/office/powerpoint/2010/main" val="6743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940AB-4286-4E66-BEE8-0041318B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MVC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DF8288-8D8B-4DC5-A9FB-391B2895B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 Schichten, Model, View und Controller</a:t>
            </a:r>
          </a:p>
          <a:p>
            <a:r>
              <a:rPr lang="de-DE" dirty="0"/>
              <a:t>Model Schicht</a:t>
            </a:r>
          </a:p>
          <a:p>
            <a:pPr lvl="1"/>
            <a:r>
              <a:rPr lang="de-DE" dirty="0"/>
              <a:t>Kommunikationsschicht zwischen View und Controller</a:t>
            </a:r>
          </a:p>
          <a:p>
            <a:r>
              <a:rPr lang="de-DE" dirty="0"/>
              <a:t>View Schicht</a:t>
            </a:r>
          </a:p>
          <a:p>
            <a:pPr lvl="1"/>
            <a:r>
              <a:rPr lang="de-DE" dirty="0"/>
              <a:t>Logik des </a:t>
            </a:r>
            <a:r>
              <a:rPr lang="de-DE" dirty="0" err="1"/>
              <a:t>Frontends</a:t>
            </a:r>
            <a:endParaRPr lang="de-DE" dirty="0"/>
          </a:p>
          <a:p>
            <a:pPr lvl="1"/>
            <a:r>
              <a:rPr lang="de-DE" dirty="0"/>
              <a:t>Anzeige der Inhalte</a:t>
            </a:r>
          </a:p>
          <a:p>
            <a:r>
              <a:rPr lang="de-DE" dirty="0"/>
              <a:t>Controller Schicht</a:t>
            </a:r>
          </a:p>
          <a:p>
            <a:pPr lvl="1"/>
            <a:r>
              <a:rPr lang="de-DE" dirty="0"/>
              <a:t>Logik des </a:t>
            </a:r>
            <a:r>
              <a:rPr lang="de-DE" dirty="0" err="1"/>
              <a:t>Backends</a:t>
            </a:r>
            <a:endParaRPr lang="de-DE" dirty="0"/>
          </a:p>
          <a:p>
            <a:pPr lvl="1"/>
            <a:r>
              <a:rPr lang="de-DE" dirty="0"/>
              <a:t>Verweis auf View</a:t>
            </a:r>
          </a:p>
        </p:txBody>
      </p:sp>
    </p:spTree>
    <p:extLst>
      <p:ext uri="{BB962C8B-B14F-4D97-AF65-F5344CB8AC3E}">
        <p14:creationId xmlns:p14="http://schemas.microsoft.com/office/powerpoint/2010/main" val="329483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C10D7-3F93-4F18-A1E3-6439A761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 Framework Core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CB86D2-F185-4B44-8D57-3F38DE57A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-Relational-Mapping (ORM) System</a:t>
            </a:r>
          </a:p>
          <a:p>
            <a:pPr lvl="1"/>
            <a:r>
              <a:rPr lang="de-DE" dirty="0"/>
              <a:t>Verbindung von Objekten mit Relationen</a:t>
            </a:r>
          </a:p>
          <a:p>
            <a:r>
              <a:rPr lang="de-DE" dirty="0"/>
              <a:t>Einfache Verwendung</a:t>
            </a:r>
          </a:p>
        </p:txBody>
      </p:sp>
    </p:spTree>
    <p:extLst>
      <p:ext uri="{BB962C8B-B14F-4D97-AF65-F5344CB8AC3E}">
        <p14:creationId xmlns:p14="http://schemas.microsoft.com/office/powerpoint/2010/main" val="74083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6E8BB-7551-4972-807B-A7BE5F4F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de-DE" dirty="0"/>
              <a:t>EF Core Anwenden (Code First)</a:t>
            </a:r>
            <a:br>
              <a:rPr lang="de-DE" dirty="0"/>
            </a:br>
            <a:r>
              <a:rPr lang="de-DE" sz="2800" dirty="0"/>
              <a:t>Kontext erstellen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1419B2-B4E4-4FD7-A75F-B58ECCC7A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188" y="2479675"/>
            <a:ext cx="3835583" cy="3632200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de-DE" dirty="0"/>
              <a:t>Klasse erstellen</a:t>
            </a:r>
          </a:p>
          <a:p>
            <a:pPr marL="0" indent="0">
              <a:buAutoNum type="arabicPeriod"/>
            </a:pPr>
            <a:r>
              <a:rPr lang="de-DE" dirty="0"/>
              <a:t>  </a:t>
            </a:r>
            <a:r>
              <a:rPr lang="de-DE" dirty="0" err="1"/>
              <a:t>using</a:t>
            </a:r>
            <a:r>
              <a:rPr lang="de-DE" dirty="0"/>
              <a:t> hinzufügen</a:t>
            </a:r>
          </a:p>
          <a:p>
            <a:pPr marL="0" indent="0">
              <a:buAutoNum type="arabicPeriod"/>
            </a:pPr>
            <a:r>
              <a:rPr lang="de-DE" dirty="0"/>
              <a:t>  Von </a:t>
            </a:r>
            <a:r>
              <a:rPr lang="de-DE" dirty="0" err="1"/>
              <a:t>DbContext</a:t>
            </a:r>
            <a:r>
              <a:rPr lang="de-DE" dirty="0"/>
              <a:t> erben</a:t>
            </a:r>
          </a:p>
          <a:p>
            <a:pPr marL="0" indent="0">
              <a:buAutoNum type="arabicPeriod"/>
            </a:pPr>
            <a:endParaRPr lang="de-DE" dirty="0"/>
          </a:p>
          <a:p>
            <a:r>
              <a:rPr lang="de-DE" dirty="0"/>
              <a:t>Entspricht der Datenbank</a:t>
            </a:r>
          </a:p>
          <a:p>
            <a:pPr marL="800100" lvl="1" indent="-342900">
              <a:buAutoNum type="arabicPeriod"/>
            </a:pPr>
            <a:endParaRPr lang="de-DE" dirty="0"/>
          </a:p>
          <a:p>
            <a:pPr marL="800100" lvl="1" indent="-342900">
              <a:buAutoNum type="arabicPeriod"/>
            </a:pPr>
            <a:endParaRPr lang="de-DE" dirty="0"/>
          </a:p>
          <a:p>
            <a:pPr marL="800100" lvl="1">
              <a:buAutoNum type="arabicPeriod"/>
            </a:pPr>
            <a:endParaRPr lang="de-DE" sz="1600" dirty="0"/>
          </a:p>
          <a:p>
            <a:endParaRPr lang="de-DE" sz="1600" dirty="0"/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E0AB635C-AC28-4B7B-A8CC-B3DE43B76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647" y="2479073"/>
            <a:ext cx="6277349" cy="244119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6807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BC798-DA57-4E73-B3F2-36144C73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de-DE" dirty="0"/>
              <a:t>EF Core Anwenden (Code First)</a:t>
            </a:r>
            <a:br>
              <a:rPr lang="de-DE" dirty="0"/>
            </a:br>
            <a:r>
              <a:rPr lang="de-DE" sz="2800" dirty="0"/>
              <a:t>Modelle erstellen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BFDDEC-8852-454A-805F-D84F31EB8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088" y="2413000"/>
            <a:ext cx="3835583" cy="3632200"/>
          </a:xfrm>
        </p:spPr>
        <p:txBody>
          <a:bodyPr>
            <a:normAutofit/>
          </a:bodyPr>
          <a:lstStyle/>
          <a:p>
            <a:r>
              <a:rPr lang="de-DE" dirty="0"/>
              <a:t>Entsprechen den Tabellen</a:t>
            </a:r>
          </a:p>
          <a:p>
            <a:endParaRPr lang="de-DE" dirty="0"/>
          </a:p>
          <a:p>
            <a:endParaRPr lang="de-DE" dirty="0"/>
          </a:p>
          <a:p>
            <a:endParaRPr lang="de-DE" sz="1600"/>
          </a:p>
          <a:p>
            <a:endParaRPr lang="de-DE" sz="1600"/>
          </a:p>
          <a:p>
            <a:endParaRPr lang="de-DE" sz="1600"/>
          </a:p>
          <a:p>
            <a:endParaRPr lang="de-DE" sz="1600"/>
          </a:p>
          <a:p>
            <a:endParaRPr lang="de-DE" sz="1600"/>
          </a:p>
          <a:p>
            <a:endParaRPr lang="de-DE" sz="1600"/>
          </a:p>
        </p:txBody>
      </p:sp>
      <p:pic>
        <p:nvPicPr>
          <p:cNvPr id="4" name="Grafik 4" descr="Ein Bild, das drinnen enthält.&#10;&#10;Mit hoher Zuverlässigkeit generierte Beschreibung">
            <a:extLst>
              <a:ext uri="{FF2B5EF4-FFF2-40B4-BE49-F238E27FC236}">
                <a16:creationId xmlns:a16="http://schemas.microsoft.com/office/drawing/2014/main" id="{EF18F0C6-64D9-4762-8CCE-13AE590EF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549" y="2412383"/>
            <a:ext cx="6277349" cy="348897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53452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Zitierfähig</Template>
  <TotalTime>8</TotalTime>
  <Words>322</Words>
  <Application>Microsoft Macintosh PowerPoint</Application>
  <PresentationFormat>Widescreen</PresentationFormat>
  <Paragraphs>103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Century Gothic</vt:lpstr>
      <vt:lpstr>Wingdings 2</vt:lpstr>
      <vt:lpstr>Zitierfähig</vt:lpstr>
      <vt:lpstr>Cookie Clicker</vt:lpstr>
      <vt:lpstr>Gliederung </vt:lpstr>
      <vt:lpstr>Cookie Clicker Projekt</vt:lpstr>
      <vt:lpstr>Asp.NET MVC Core </vt:lpstr>
      <vt:lpstr>Asp + .NET Core</vt:lpstr>
      <vt:lpstr>MVC </vt:lpstr>
      <vt:lpstr>Entity Framework Core</vt:lpstr>
      <vt:lpstr>EF Core Anwenden (Code First) Kontext erstellen</vt:lpstr>
      <vt:lpstr>EF Core Anwenden (Code First) Modelle erstellen</vt:lpstr>
      <vt:lpstr>EF Core Anwenden (Code First) Modelle hinzufügen</vt:lpstr>
      <vt:lpstr>EF Core Anwenden (Code First) Kontext konfigurieren</vt:lpstr>
      <vt:lpstr>EF Core Anwenden (Code First) Migration</vt:lpstr>
      <vt:lpstr>EF Core Anwenden (Code First) Datenbank verwenden</vt:lpstr>
      <vt:lpstr>EF Core Anwenden (Code First) Datenbank verwenden</vt:lpstr>
      <vt:lpstr>EF Core Anwenden (Code First) Datenbank verwenden</vt:lpstr>
      <vt:lpstr>EF Core Anwenden (Code First) Datenbank verwenden</vt:lpstr>
      <vt:lpstr>EF Core Anwenden (Code First) Datenbank verwenden</vt:lpstr>
      <vt:lpstr>Container-/Servicemodell (1)</vt:lpstr>
      <vt:lpstr>Container-/Servicemodell (2)</vt:lpstr>
      <vt:lpstr>Fazit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Cookie Clicker</dc:title>
  <dc:creator>David Leinweber</dc:creator>
  <cp:lastModifiedBy>Arved Jung</cp:lastModifiedBy>
  <cp:revision>115</cp:revision>
  <dcterms:created xsi:type="dcterms:W3CDTF">2018-05-30T19:41:44Z</dcterms:created>
  <dcterms:modified xsi:type="dcterms:W3CDTF">2018-06-18T05:32:06Z</dcterms:modified>
</cp:coreProperties>
</file>