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inweber" userId="33d0f7ade9d903eb" providerId="LiveId" clId="{36A8BDAD-CB09-4CAF-8216-BE96C31A7FD9}"/>
    <pc:docChg chg="modSld sldOrd">
      <pc:chgData name="David Leinweber" userId="33d0f7ade9d903eb" providerId="LiveId" clId="{36A8BDAD-CB09-4CAF-8216-BE96C31A7FD9}" dt="2018-05-31T09:06:36.684" v="0"/>
      <pc:docMkLst>
        <pc:docMk/>
      </pc:docMkLst>
      <pc:sldChg chg="ord">
        <pc:chgData name="David Leinweber" userId="33d0f7ade9d903eb" providerId="LiveId" clId="{36A8BDAD-CB09-4CAF-8216-BE96C31A7FD9}" dt="2018-05-31T09:06:36.684" v="0"/>
        <pc:sldMkLst>
          <pc:docMk/>
          <pc:sldMk cId="674383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386-FD22-464B-AD08-9633C0657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274C8-A274-4B4C-8B92-BAE98B70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 von David Leinweber und Arved Jung</a:t>
            </a:r>
          </a:p>
        </p:txBody>
      </p:sp>
    </p:spTree>
    <p:extLst>
      <p:ext uri="{BB962C8B-B14F-4D97-AF65-F5344CB8AC3E}">
        <p14:creationId xmlns:p14="http://schemas.microsoft.com/office/powerpoint/2010/main" val="30620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2C5B-1828-429E-B77B-40756F4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809BE-8A5B-440A-88AD-CF68681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  <a:p>
            <a:r>
              <a:rPr lang="de-DE" dirty="0"/>
              <a:t>Asp.NET MVC Core</a:t>
            </a:r>
          </a:p>
          <a:p>
            <a:pPr lvl="1"/>
            <a:r>
              <a:rPr lang="de-DE" dirty="0"/>
              <a:t>Asp + .NET Core</a:t>
            </a:r>
          </a:p>
          <a:p>
            <a:pPr lvl="1"/>
            <a:r>
              <a:rPr lang="de-DE" dirty="0"/>
              <a:t>MVC</a:t>
            </a:r>
          </a:p>
          <a:p>
            <a:r>
              <a:rPr lang="de-DE" dirty="0"/>
              <a:t>Entity Framework Core</a:t>
            </a:r>
          </a:p>
          <a:p>
            <a:r>
              <a:rPr lang="de-DE" dirty="0"/>
              <a:t>Container-Services Modell</a:t>
            </a:r>
          </a:p>
        </p:txBody>
      </p:sp>
    </p:spTree>
    <p:extLst>
      <p:ext uri="{BB962C8B-B14F-4D97-AF65-F5344CB8AC3E}">
        <p14:creationId xmlns:p14="http://schemas.microsoft.com/office/powerpoint/2010/main" val="16865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4E51-3785-4580-826B-5921417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046C0-61ED-4872-B0D4-C1F5C39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Klon des bekannten Spiels Cookie </a:t>
            </a:r>
            <a:r>
              <a:rPr lang="de-DE" dirty="0" err="1"/>
              <a:t>Clicker</a:t>
            </a:r>
            <a:endParaRPr lang="de-DE" dirty="0"/>
          </a:p>
          <a:p>
            <a:r>
              <a:rPr lang="de-DE" dirty="0" err="1"/>
              <a:t>Clicker</a:t>
            </a:r>
            <a:r>
              <a:rPr lang="de-DE" dirty="0"/>
              <a:t> Genre</a:t>
            </a:r>
          </a:p>
          <a:p>
            <a:r>
              <a:rPr lang="de-DE" dirty="0"/>
              <a:t>Erreichen einer </a:t>
            </a:r>
            <a:r>
              <a:rPr lang="de-DE" dirty="0" err="1"/>
              <a:t>hochen</a:t>
            </a:r>
            <a:r>
              <a:rPr lang="de-DE" dirty="0"/>
              <a:t> Punktzahl (Cookies)</a:t>
            </a:r>
          </a:p>
          <a:p>
            <a:r>
              <a:rPr lang="de-DE" dirty="0"/>
              <a:t>Schnelles Belohnungs-/</a:t>
            </a:r>
            <a:r>
              <a:rPr lang="de-DE" dirty="0" err="1"/>
              <a:t>Upgradesystem</a:t>
            </a:r>
            <a:r>
              <a:rPr lang="de-DE" dirty="0"/>
              <a:t> für das Klicken</a:t>
            </a:r>
          </a:p>
        </p:txBody>
      </p:sp>
    </p:spTree>
    <p:extLst>
      <p:ext uri="{BB962C8B-B14F-4D97-AF65-F5344CB8AC3E}">
        <p14:creationId xmlns:p14="http://schemas.microsoft.com/office/powerpoint/2010/main" val="5052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A0CF-72C9-424C-8857-B4A5498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Asp.NET MVC Core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53B35-71B0-4293-9A1D-C1F5901C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Webserver basierend auf .NET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CE95-6812-438B-927A-379033EB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 + .NET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17510-166D-4ACD-8A98-8B00E6B7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 Implementation von </a:t>
            </a:r>
            <a:r>
              <a:rPr lang="de-DE" dirty="0" err="1"/>
              <a:t>Active</a:t>
            </a:r>
            <a:r>
              <a:rPr lang="de-DE" dirty="0"/>
              <a:t> Server Pages</a:t>
            </a:r>
          </a:p>
          <a:p>
            <a:r>
              <a:rPr lang="de-DE" dirty="0"/>
              <a:t>Weiterentwicklung von ASP</a:t>
            </a:r>
          </a:p>
          <a:p>
            <a:r>
              <a:rPr lang="de-DE" dirty="0"/>
              <a:t>.NET Core Version wird hierfür verwendet.</a:t>
            </a:r>
          </a:p>
          <a:p>
            <a:pPr lvl="1"/>
            <a:r>
              <a:rPr lang="de-DE" dirty="0"/>
              <a:t>Unterschiede zum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6743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40AB-4286-4E66-BEE8-0041318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F8288-8D8B-4DC5-A9FB-391B2895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Schichten, Model, View und Controller</a:t>
            </a:r>
          </a:p>
          <a:p>
            <a:r>
              <a:rPr lang="de-DE" dirty="0"/>
              <a:t>Model Schicht</a:t>
            </a:r>
          </a:p>
          <a:p>
            <a:pPr lvl="1"/>
            <a:r>
              <a:rPr lang="de-DE" dirty="0"/>
              <a:t>Kommunikationsschicht zwischen View und Controller</a:t>
            </a:r>
          </a:p>
          <a:p>
            <a:r>
              <a:rPr lang="de-DE" dirty="0"/>
              <a:t>View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Frontends</a:t>
            </a:r>
            <a:endParaRPr lang="de-DE" dirty="0"/>
          </a:p>
          <a:p>
            <a:pPr lvl="1"/>
            <a:r>
              <a:rPr lang="de-DE" dirty="0"/>
              <a:t>Anzeige der Inhalte</a:t>
            </a:r>
          </a:p>
          <a:p>
            <a:r>
              <a:rPr lang="de-DE" dirty="0"/>
              <a:t>Controller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Backends</a:t>
            </a:r>
            <a:endParaRPr lang="de-DE" dirty="0"/>
          </a:p>
          <a:p>
            <a:pPr lvl="1"/>
            <a:r>
              <a:rPr lang="de-DE" dirty="0"/>
              <a:t>Verweis auf View</a:t>
            </a:r>
          </a:p>
        </p:txBody>
      </p:sp>
    </p:spTree>
    <p:extLst>
      <p:ext uri="{BB962C8B-B14F-4D97-AF65-F5344CB8AC3E}">
        <p14:creationId xmlns:p14="http://schemas.microsoft.com/office/powerpoint/2010/main" val="329483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C10D7-3F93-4F18-A1E3-6439A76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Framework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B86D2-F185-4B44-8D57-3F38DE57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-Relational-Mapping (ORM) System</a:t>
            </a:r>
          </a:p>
          <a:p>
            <a:pPr lvl="1"/>
            <a:r>
              <a:rPr lang="de-DE" dirty="0"/>
              <a:t>Verbindung von Objekten mit Relationen</a:t>
            </a:r>
          </a:p>
          <a:p>
            <a:r>
              <a:rPr lang="de-DE" dirty="0"/>
              <a:t>Einfache Verwendung</a:t>
            </a:r>
          </a:p>
        </p:txBody>
      </p:sp>
    </p:spTree>
    <p:extLst>
      <p:ext uri="{BB962C8B-B14F-4D97-AF65-F5344CB8AC3E}">
        <p14:creationId xmlns:p14="http://schemas.microsoft.com/office/powerpoint/2010/main" val="74083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139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Cookie Clicker</vt:lpstr>
      <vt:lpstr>Gliederung </vt:lpstr>
      <vt:lpstr>Cookie Clicker Projekt</vt:lpstr>
      <vt:lpstr>Asp.NET MVC Core </vt:lpstr>
      <vt:lpstr>Asp + .NET Core</vt:lpstr>
      <vt:lpstr>MVC </vt:lpstr>
      <vt:lpstr>Entity Framework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</dc:title>
  <dc:creator>David Leinweber</dc:creator>
  <cp:lastModifiedBy>David Leinweber</cp:lastModifiedBy>
  <cp:revision>3</cp:revision>
  <dcterms:created xsi:type="dcterms:W3CDTF">2018-05-30T19:41:44Z</dcterms:created>
  <dcterms:modified xsi:type="dcterms:W3CDTF">2018-05-31T09:06:46Z</dcterms:modified>
</cp:coreProperties>
</file>