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63" r:id="rId19"/>
    <p:sldId id="264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8D0A7-DBBE-41F4-ABAA-CBA8355A9525}" v="47" dt="2018-06-17T18:29:56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inweber" userId="S::david.leinweber@sqlxpert.de::62d0eb7d-e5f7-4fa2-91e3-2aa827013e69" providerId="AD" clId="Web-{C328D0A7-DBBE-41F4-ABAA-CBA8355A9525}"/>
    <pc:docChg chg="addSld delSld modSld sldOrd">
      <pc:chgData name="David Leinweber" userId="S::david.leinweber@sqlxpert.de::62d0eb7d-e5f7-4fa2-91e3-2aa827013e69" providerId="AD" clId="Web-{C328D0A7-DBBE-41F4-ABAA-CBA8355A9525}" dt="2018-06-17T18:47:33.408" v="1215"/>
      <pc:docMkLst>
        <pc:docMk/>
      </pc:docMkLst>
      <pc:sldChg chg="modSp">
        <pc:chgData name="David Leinweber" userId="S::david.leinweber@sqlxpert.de::62d0eb7d-e5f7-4fa2-91e3-2aa827013e69" providerId="AD" clId="Web-{C328D0A7-DBBE-41F4-ABAA-CBA8355A9525}" dt="2018-06-17T17:20:16.348" v="6" actId="20577"/>
        <pc:sldMkLst>
          <pc:docMk/>
          <pc:sldMk cId="1686522022" sldId="257"/>
        </pc:sldMkLst>
        <pc:spChg chg="mod">
          <ac:chgData name="David Leinweber" userId="S::david.leinweber@sqlxpert.de::62d0eb7d-e5f7-4fa2-91e3-2aa827013e69" providerId="AD" clId="Web-{C328D0A7-DBBE-41F4-ABAA-CBA8355A9525}" dt="2018-06-17T17:20:16.348" v="6" actId="20577"/>
          <ac:spMkLst>
            <pc:docMk/>
            <pc:sldMk cId="1686522022" sldId="257"/>
            <ac:spMk id="3" creationId="{16F809BE-8A5B-440A-88AD-CF68681CAE73}"/>
          </ac:spMkLst>
        </pc:spChg>
      </pc:sldChg>
      <pc:sldChg chg="modSp">
        <pc:chgData name="David Leinweber" userId="S::david.leinweber@sqlxpert.de::62d0eb7d-e5f7-4fa2-91e3-2aa827013e69" providerId="AD" clId="Web-{C328D0A7-DBBE-41F4-ABAA-CBA8355A9525}" dt="2018-06-17T17:23:02.331" v="30" actId="20577"/>
        <pc:sldMkLst>
          <pc:docMk/>
          <pc:sldMk cId="1462432959" sldId="258"/>
        </pc:sldMkLst>
        <pc:spChg chg="mod">
          <ac:chgData name="David Leinweber" userId="S::david.leinweber@sqlxpert.de::62d0eb7d-e5f7-4fa2-91e3-2aa827013e69" providerId="AD" clId="Web-{C328D0A7-DBBE-41F4-ABAA-CBA8355A9525}" dt="2018-06-17T17:23:02.331" v="30" actId="20577"/>
          <ac:spMkLst>
            <pc:docMk/>
            <pc:sldMk cId="1462432959" sldId="258"/>
            <ac:spMk id="3" creationId="{D1253B35-71B0-4293-9A1D-C1F5901CAE2F}"/>
          </ac:spMkLst>
        </pc:spChg>
      </pc:sldChg>
      <pc:sldChg chg="modSp">
        <pc:chgData name="David Leinweber" userId="S::david.leinweber@sqlxpert.de::62d0eb7d-e5f7-4fa2-91e3-2aa827013e69" providerId="AD" clId="Web-{C328D0A7-DBBE-41F4-ABAA-CBA8355A9525}" dt="2018-06-17T17:23:43.706" v="48" actId="20577"/>
        <pc:sldMkLst>
          <pc:docMk/>
          <pc:sldMk cId="67438302" sldId="259"/>
        </pc:sldMkLst>
        <pc:spChg chg="mod">
          <ac:chgData name="David Leinweber" userId="S::david.leinweber@sqlxpert.de::62d0eb7d-e5f7-4fa2-91e3-2aa827013e69" providerId="AD" clId="Web-{C328D0A7-DBBE-41F4-ABAA-CBA8355A9525}" dt="2018-06-17T17:23:43.706" v="48" actId="20577"/>
          <ac:spMkLst>
            <pc:docMk/>
            <pc:sldMk cId="67438302" sldId="259"/>
            <ac:spMk id="3" creationId="{D2417510-166D-4ACD-8A98-8B00E6B7EB3D}"/>
          </ac:spMkLst>
        </pc:spChg>
      </pc:sldChg>
      <pc:sldChg chg="addSp delSp modSp new mod setBg">
        <pc:chgData name="David Leinweber" userId="S::david.leinweber@sqlxpert.de::62d0eb7d-e5f7-4fa2-91e3-2aa827013e69" providerId="AD" clId="Web-{C328D0A7-DBBE-41F4-ABAA-CBA8355A9525}" dt="2018-06-17T17:44:30.807" v="457" actId="1076"/>
        <pc:sldMkLst>
          <pc:docMk/>
          <pc:sldMk cId="1668074037" sldId="265"/>
        </pc:sldMkLst>
        <pc:spChg chg="mod">
          <ac:chgData name="David Leinweber" userId="S::david.leinweber@sqlxpert.de::62d0eb7d-e5f7-4fa2-91e3-2aa827013e69" providerId="AD" clId="Web-{C328D0A7-DBBE-41F4-ABAA-CBA8355A9525}" dt="2018-06-17T17:42:42.636" v="375" actId="20577"/>
          <ac:spMkLst>
            <pc:docMk/>
            <pc:sldMk cId="1668074037" sldId="265"/>
            <ac:spMk id="2" creationId="{FB66E8BB-7551-4972-807B-A7BE5F4F7706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7:44:25.948" v="456" actId="1076"/>
          <ac:spMkLst>
            <pc:docMk/>
            <pc:sldMk cId="1668074037" sldId="265"/>
            <ac:spMk id="3" creationId="{E21419B2-B4E4-4FD7-A75F-B58ECCC7A1C0}"/>
          </ac:spMkLst>
        </pc:spChg>
        <pc:picChg chg="add del mod">
          <ac:chgData name="David Leinweber" userId="S::david.leinweber@sqlxpert.de::62d0eb7d-e5f7-4fa2-91e3-2aa827013e69" providerId="AD" clId="Web-{C328D0A7-DBBE-41F4-ABAA-CBA8355A9525}" dt="2018-06-17T17:29:15.172" v="85" actId="1076"/>
          <ac:picMkLst>
            <pc:docMk/>
            <pc:sldMk cId="1668074037" sldId="265"/>
            <ac:picMk id="4" creationId="{594751E1-68D3-49D1-8229-60E8AD5591C3}"/>
          </ac:picMkLst>
        </pc:picChg>
        <pc:picChg chg="add del mod">
          <ac:chgData name="David Leinweber" userId="S::david.leinweber@sqlxpert.de::62d0eb7d-e5f7-4fa2-91e3-2aa827013e69" providerId="AD" clId="Web-{C328D0A7-DBBE-41F4-ABAA-CBA8355A9525}" dt="2018-06-17T17:30:36.125" v="96" actId="1076"/>
          <ac:picMkLst>
            <pc:docMk/>
            <pc:sldMk cId="1668074037" sldId="265"/>
            <ac:picMk id="6" creationId="{C22C4175-4F8F-4EFB-98CB-E1A41870FFBF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7:44:30.807" v="457" actId="1076"/>
          <ac:picMkLst>
            <pc:docMk/>
            <pc:sldMk cId="1668074037" sldId="265"/>
            <ac:picMk id="8" creationId="{E0AB635C-AC28-4B7B-A8CC-B3DE43B769B8}"/>
          </ac:picMkLst>
        </pc:picChg>
      </pc:sldChg>
      <pc:sldChg chg="addSp delSp modSp new mod setBg setClrOvrMap">
        <pc:chgData name="David Leinweber" userId="S::david.leinweber@sqlxpert.de::62d0eb7d-e5f7-4fa2-91e3-2aa827013e69" providerId="AD" clId="Web-{C328D0A7-DBBE-41F4-ABAA-CBA8355A9525}" dt="2018-06-17T17:54:28.506" v="695"/>
        <pc:sldMkLst>
          <pc:docMk/>
          <pc:sldMk cId="753452523" sldId="266"/>
        </pc:sldMkLst>
        <pc:spChg chg="mod">
          <ac:chgData name="David Leinweber" userId="S::david.leinweber@sqlxpert.de::62d0eb7d-e5f7-4fa2-91e3-2aa827013e69" providerId="AD" clId="Web-{C328D0A7-DBBE-41F4-ABAA-CBA8355A9525}" dt="2018-06-17T17:43:59.542" v="436" actId="20577"/>
          <ac:spMkLst>
            <pc:docMk/>
            <pc:sldMk cId="753452523" sldId="266"/>
            <ac:spMk id="2" creationId="{FFCBC798-DA57-4E73-B3F2-36144C73C414}"/>
          </ac:spMkLst>
        </pc:spChg>
        <pc:spChg chg="mod ord">
          <ac:chgData name="David Leinweber" userId="S::david.leinweber@sqlxpert.de::62d0eb7d-e5f7-4fa2-91e3-2aa827013e69" providerId="AD" clId="Web-{C328D0A7-DBBE-41F4-ABAA-CBA8355A9525}" dt="2018-06-17T17:44:18.120" v="454" actId="1076"/>
          <ac:spMkLst>
            <pc:docMk/>
            <pc:sldMk cId="753452523" sldId="266"/>
            <ac:spMk id="3" creationId="{51BFDDEC-8852-454A-805F-D84F31EB8D40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39:12.418" v="294"/>
          <ac:spMkLst>
            <pc:docMk/>
            <pc:sldMk cId="753452523" sldId="266"/>
            <ac:spMk id="6" creationId="{A416E3E5-5186-46A4-AFBD-337387D3163D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39:12.418" v="294"/>
          <ac:spMkLst>
            <pc:docMk/>
            <pc:sldMk cId="753452523" sldId="266"/>
            <ac:spMk id="7" creationId="{7B8FAACC-353E-4F84-BA62-A5514185D9A9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39:06.184" v="292"/>
          <ac:spMkLst>
            <pc:docMk/>
            <pc:sldMk cId="753452523" sldId="266"/>
            <ac:spMk id="9" creationId="{E2264E67-6F59-4D8D-8E5F-8245B0FEAE76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39:06.184" v="292"/>
          <ac:spMkLst>
            <pc:docMk/>
            <pc:sldMk cId="753452523" sldId="266"/>
            <ac:spMk id="11" creationId="{158E1C6E-D299-4F5D-B15B-155EBF7F62FD}"/>
          </ac:spMkLst>
        </pc:spChg>
        <pc:picChg chg="add mod">
          <ac:chgData name="David Leinweber" userId="S::david.leinweber@sqlxpert.de::62d0eb7d-e5f7-4fa2-91e3-2aa827013e69" providerId="AD" clId="Web-{C328D0A7-DBBE-41F4-ABAA-CBA8355A9525}" dt="2018-06-17T17:54:28.506" v="695"/>
          <ac:picMkLst>
            <pc:docMk/>
            <pc:sldMk cId="753452523" sldId="266"/>
            <ac:picMk id="4" creationId="{EF18F0C6-64D9-4762-8CCE-13AE590EF4A7}"/>
          </ac:picMkLst>
        </pc:picChg>
      </pc:sldChg>
      <pc:sldChg chg="addSp delSp modSp new del ord">
        <pc:chgData name="David Leinweber" userId="S::david.leinweber@sqlxpert.de::62d0eb7d-e5f7-4fa2-91e3-2aa827013e69" providerId="AD" clId="Web-{C328D0A7-DBBE-41F4-ABAA-CBA8355A9525}" dt="2018-06-17T18:02:38.050" v="765"/>
        <pc:sldMkLst>
          <pc:docMk/>
          <pc:sldMk cId="490294086" sldId="267"/>
        </pc:sldMkLst>
        <pc:spChg chg="mod">
          <ac:chgData name="David Leinweber" userId="S::david.leinweber@sqlxpert.de::62d0eb7d-e5f7-4fa2-91e3-2aa827013e69" providerId="AD" clId="Web-{C328D0A7-DBBE-41F4-ABAA-CBA8355A9525}" dt="2018-06-17T17:54:01.475" v="691" actId="20577"/>
          <ac:spMkLst>
            <pc:docMk/>
            <pc:sldMk cId="490294086" sldId="267"/>
            <ac:spMk id="2" creationId="{FCB4EC85-2715-487B-B68E-497F3DDB38DD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02:21.628" v="763" actId="20577"/>
          <ac:spMkLst>
            <pc:docMk/>
            <pc:sldMk cId="490294086" sldId="267"/>
            <ac:spMk id="3" creationId="{AD0B7C5B-FF2C-4627-9531-548AF1886140}"/>
          </ac:spMkLst>
        </pc:spChg>
        <pc:spChg chg="add del mod ord">
          <ac:chgData name="David Leinweber" userId="S::david.leinweber@sqlxpert.de::62d0eb7d-e5f7-4fa2-91e3-2aa827013e69" providerId="AD" clId="Web-{C328D0A7-DBBE-41F4-ABAA-CBA8355A9525}" dt="2018-06-17T17:58:49.333" v="738"/>
          <ac:spMkLst>
            <pc:docMk/>
            <pc:sldMk cId="490294086" sldId="267"/>
            <ac:spMk id="6" creationId="{FA8068AC-F4E7-4303-885D-FA6A260F8004}"/>
          </ac:spMkLst>
        </pc:spChg>
        <pc:spChg chg="add del mod">
          <ac:chgData name="David Leinweber" userId="S::david.leinweber@sqlxpert.de::62d0eb7d-e5f7-4fa2-91e3-2aa827013e69" providerId="AD" clId="Web-{C328D0A7-DBBE-41F4-ABAA-CBA8355A9525}" dt="2018-06-17T18:01:33.301" v="747"/>
          <ac:spMkLst>
            <pc:docMk/>
            <pc:sldMk cId="490294086" sldId="267"/>
            <ac:spMk id="7" creationId="{AD8CDD2B-3EC3-4886-B27D-D243875E640D}"/>
          </ac:spMkLst>
        </pc:spChg>
        <pc:picChg chg="add del mod ord">
          <ac:chgData name="David Leinweber" userId="S::david.leinweber@sqlxpert.de::62d0eb7d-e5f7-4fa2-91e3-2aa827013e69" providerId="AD" clId="Web-{C328D0A7-DBBE-41F4-ABAA-CBA8355A9525}" dt="2018-06-17T18:01:45.629" v="750"/>
          <ac:picMkLst>
            <pc:docMk/>
            <pc:sldMk cId="490294086" sldId="267"/>
            <ac:picMk id="4" creationId="{EE1444EF-DA28-4C30-9BEC-0CF3B6A18EEC}"/>
          </ac:picMkLst>
        </pc:picChg>
        <pc:picChg chg="add del mod">
          <ac:chgData name="David Leinweber" userId="S::david.leinweber@sqlxpert.de::62d0eb7d-e5f7-4fa2-91e3-2aa827013e69" providerId="AD" clId="Web-{C328D0A7-DBBE-41F4-ABAA-CBA8355A9525}" dt="2018-06-17T18:02:05.394" v="756"/>
          <ac:picMkLst>
            <pc:docMk/>
            <pc:sldMk cId="490294086" sldId="267"/>
            <ac:picMk id="8" creationId="{2083ADC5-F4D3-4330-A2E7-648FD583EF7E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02:17.753" v="760" actId="1076"/>
          <ac:picMkLst>
            <pc:docMk/>
            <pc:sldMk cId="490294086" sldId="267"/>
            <ac:picMk id="10" creationId="{B3958D26-ADEA-4F33-B20A-99D66387C569}"/>
          </ac:picMkLst>
        </pc:picChg>
      </pc:sldChg>
      <pc:sldChg chg="modSp add replId">
        <pc:chgData name="David Leinweber" userId="S::david.leinweber@sqlxpert.de::62d0eb7d-e5f7-4fa2-91e3-2aa827013e69" providerId="AD" clId="Web-{C328D0A7-DBBE-41F4-ABAA-CBA8355A9525}" dt="2018-06-17T18:03:33.112" v="784" actId="20577"/>
        <pc:sldMkLst>
          <pc:docMk/>
          <pc:sldMk cId="1658142934" sldId="267"/>
        </pc:sldMkLst>
        <pc:spChg chg="mod">
          <ac:chgData name="David Leinweber" userId="S::david.leinweber@sqlxpert.de::62d0eb7d-e5f7-4fa2-91e3-2aa827013e69" providerId="AD" clId="Web-{C328D0A7-DBBE-41F4-ABAA-CBA8355A9525}" dt="2018-06-17T18:03:16.003" v="773" actId="20577"/>
          <ac:spMkLst>
            <pc:docMk/>
            <pc:sldMk cId="1658142934" sldId="267"/>
            <ac:spMk id="2" creationId="{FFCBC798-DA57-4E73-B3F2-36144C73C414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03:33.112" v="784" actId="20577"/>
          <ac:spMkLst>
            <pc:docMk/>
            <pc:sldMk cId="1658142934" sldId="267"/>
            <ac:spMk id="3" creationId="{51BFDDEC-8852-454A-805F-D84F31EB8D40}"/>
          </ac:spMkLst>
        </pc:spChg>
        <pc:picChg chg="mod">
          <ac:chgData name="David Leinweber" userId="S::david.leinweber@sqlxpert.de::62d0eb7d-e5f7-4fa2-91e3-2aa827013e69" providerId="AD" clId="Web-{C328D0A7-DBBE-41F4-ABAA-CBA8355A9525}" dt="2018-06-17T18:03:20.269" v="775" actId="1076"/>
          <ac:picMkLst>
            <pc:docMk/>
            <pc:sldMk cId="1658142934" sldId="267"/>
            <ac:picMk id="4" creationId="{EF18F0C6-64D9-4762-8CCE-13AE590EF4A7}"/>
          </ac:picMkLst>
        </pc:picChg>
      </pc:sldChg>
      <pc:sldChg chg="addSp delSp modSp new del mod setBg setClrOvrMap">
        <pc:chgData name="David Leinweber" userId="S::david.leinweber@sqlxpert.de::62d0eb7d-e5f7-4fa2-91e3-2aa827013e69" providerId="AD" clId="Web-{C328D0A7-DBBE-41F4-ABAA-CBA8355A9525}" dt="2018-06-17T17:47:35.743" v="556"/>
        <pc:sldMkLst>
          <pc:docMk/>
          <pc:sldMk cId="2794624305" sldId="267"/>
        </pc:sldMkLst>
        <pc:spChg chg="mod">
          <ac:chgData name="David Leinweber" userId="S::david.leinweber@sqlxpert.de::62d0eb7d-e5f7-4fa2-91e3-2aa827013e69" providerId="AD" clId="Web-{C328D0A7-DBBE-41F4-ABAA-CBA8355A9525}" dt="2018-06-17T17:45:53.400" v="480"/>
          <ac:spMkLst>
            <pc:docMk/>
            <pc:sldMk cId="2794624305" sldId="267"/>
            <ac:spMk id="2" creationId="{1460240D-3974-4615-823E-13CCB337A58F}"/>
          </ac:spMkLst>
        </pc:spChg>
        <pc:spChg chg="add del mod">
          <ac:chgData name="David Leinweber" userId="S::david.leinweber@sqlxpert.de::62d0eb7d-e5f7-4fa2-91e3-2aa827013e69" providerId="AD" clId="Web-{C328D0A7-DBBE-41F4-ABAA-CBA8355A9525}" dt="2018-06-17T17:47:22.243" v="547" actId="20577"/>
          <ac:spMkLst>
            <pc:docMk/>
            <pc:sldMk cId="2794624305" sldId="267"/>
            <ac:spMk id="3" creationId="{51664D79-5576-4E8F-9914-3E1F52CB0A04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3.400" v="480"/>
          <ac:spMkLst>
            <pc:docMk/>
            <pc:sldMk cId="2794624305" sldId="267"/>
            <ac:spMk id="6" creationId="{E446B7E6-8568-417F-959E-DB3D1E70F648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3.400" v="480"/>
          <ac:spMkLst>
            <pc:docMk/>
            <pc:sldMk cId="2794624305" sldId="267"/>
            <ac:spMk id="7" creationId="{C9F832F7-01DF-4B61-A3AE-C86DF820A815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3.400" v="480"/>
          <ac:spMkLst>
            <pc:docMk/>
            <pc:sldMk cId="2794624305" sldId="267"/>
            <ac:spMk id="8" creationId="{DF04CCCA-6F0F-4FF9-9FB3-61BC8C0DA18A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0.291" v="478"/>
          <ac:spMkLst>
            <pc:docMk/>
            <pc:sldMk cId="2794624305" sldId="267"/>
            <ac:spMk id="9" creationId="{133F8CB7-795C-4272-9073-64D8CF97F220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0.291" v="478"/>
          <ac:spMkLst>
            <pc:docMk/>
            <pc:sldMk cId="2794624305" sldId="267"/>
            <ac:spMk id="11" creationId="{9610F818-219E-491F-887F-B078103BA2B4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0.291" v="478"/>
          <ac:spMkLst>
            <pc:docMk/>
            <pc:sldMk cId="2794624305" sldId="267"/>
            <ac:spMk id="13" creationId="{5A086AAD-1108-41EB-A7C9-5E22CA942EB2}"/>
          </ac:spMkLst>
        </pc:spChg>
        <pc:picChg chg="add del mod ord">
          <ac:chgData name="David Leinweber" userId="S::david.leinweber@sqlxpert.de::62d0eb7d-e5f7-4fa2-91e3-2aa827013e69" providerId="AD" clId="Web-{C328D0A7-DBBE-41F4-ABAA-CBA8355A9525}" dt="2018-06-17T17:46:09.681" v="485"/>
          <ac:picMkLst>
            <pc:docMk/>
            <pc:sldMk cId="2794624305" sldId="267"/>
            <ac:picMk id="4" creationId="{E3049327-5CD0-47C0-A000-B0285BFD4187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7:47:22.993" v="550" actId="1076"/>
          <ac:picMkLst>
            <pc:docMk/>
            <pc:sldMk cId="2794624305" sldId="267"/>
            <ac:picMk id="10" creationId="{B7D45A1E-E29B-42DA-A125-E6B3535964A7}"/>
          </ac:picMkLst>
        </pc:picChg>
      </pc:sldChg>
      <pc:sldChg chg="addSp modSp new del">
        <pc:chgData name="David Leinweber" userId="S::david.leinweber@sqlxpert.de::62d0eb7d-e5f7-4fa2-91e3-2aa827013e69" providerId="AD" clId="Web-{C328D0A7-DBBE-41F4-ABAA-CBA8355A9525}" dt="2018-06-17T18:07:57.220" v="847"/>
        <pc:sldMkLst>
          <pc:docMk/>
          <pc:sldMk cId="860781780" sldId="268"/>
        </pc:sldMkLst>
        <pc:spChg chg="mod">
          <ac:chgData name="David Leinweber" userId="S::david.leinweber@sqlxpert.de::62d0eb7d-e5f7-4fa2-91e3-2aa827013e69" providerId="AD" clId="Web-{C328D0A7-DBBE-41F4-ABAA-CBA8355A9525}" dt="2018-06-17T18:07:46.689" v="846" actId="20577"/>
          <ac:spMkLst>
            <pc:docMk/>
            <pc:sldMk cId="860781780" sldId="268"/>
            <ac:spMk id="2" creationId="{56BA64B6-E5B2-4F16-B015-EF7C65FB7BB9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07:30.439" v="841" actId="14100"/>
          <ac:spMkLst>
            <pc:docMk/>
            <pc:sldMk cId="860781780" sldId="268"/>
            <ac:spMk id="3" creationId="{B2947401-5F8B-424C-8FB6-C870701B1D9F}"/>
          </ac:spMkLst>
        </pc:spChg>
        <pc:picChg chg="add mod">
          <ac:chgData name="David Leinweber" userId="S::david.leinweber@sqlxpert.de::62d0eb7d-e5f7-4fa2-91e3-2aa827013e69" providerId="AD" clId="Web-{C328D0A7-DBBE-41F4-ABAA-CBA8355A9525}" dt="2018-06-17T18:07:34.033" v="844" actId="1076"/>
          <ac:picMkLst>
            <pc:docMk/>
            <pc:sldMk cId="860781780" sldId="268"/>
            <ac:picMk id="4" creationId="{885247EB-A9A8-413A-882F-463F1FD49D9A}"/>
          </ac:picMkLst>
        </pc:picChg>
      </pc:sldChg>
      <pc:sldChg chg="addSp delSp modSp add del replId">
        <pc:chgData name="David Leinweber" userId="S::david.leinweber@sqlxpert.de::62d0eb7d-e5f7-4fa2-91e3-2aa827013e69" providerId="AD" clId="Web-{C328D0A7-DBBE-41F4-ABAA-CBA8355A9525}" dt="2018-06-17T17:51:02.148" v="579"/>
        <pc:sldMkLst>
          <pc:docMk/>
          <pc:sldMk cId="2066905342" sldId="268"/>
        </pc:sldMkLst>
        <pc:spChg chg="mod">
          <ac:chgData name="David Leinweber" userId="S::david.leinweber@sqlxpert.de::62d0eb7d-e5f7-4fa2-91e3-2aa827013e69" providerId="AD" clId="Web-{C328D0A7-DBBE-41F4-ABAA-CBA8355A9525}" dt="2018-06-17T17:47:41.712" v="563" actId="20577"/>
          <ac:spMkLst>
            <pc:docMk/>
            <pc:sldMk cId="2066905342" sldId="268"/>
            <ac:spMk id="2" creationId="{FFCBC798-DA57-4E73-B3F2-36144C73C414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7:48:08.915" v="571" actId="1076"/>
          <ac:spMkLst>
            <pc:docMk/>
            <pc:sldMk cId="2066905342" sldId="268"/>
            <ac:spMk id="3" creationId="{51BFDDEC-8852-454A-805F-D84F31EB8D40}"/>
          </ac:spMkLst>
        </pc:spChg>
        <pc:picChg chg="del">
          <ac:chgData name="David Leinweber" userId="S::david.leinweber@sqlxpert.de::62d0eb7d-e5f7-4fa2-91e3-2aa827013e69" providerId="AD" clId="Web-{C328D0A7-DBBE-41F4-ABAA-CBA8355A9525}" dt="2018-06-17T17:47:42.603" v="565"/>
          <ac:picMkLst>
            <pc:docMk/>
            <pc:sldMk cId="2066905342" sldId="268"/>
            <ac:picMk id="4" creationId="{EF18F0C6-64D9-4762-8CCE-13AE590EF4A7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7:51:00.023" v="578" actId="1076"/>
          <ac:picMkLst>
            <pc:docMk/>
            <pc:sldMk cId="2066905342" sldId="268"/>
            <ac:picMk id="5" creationId="{C17CEB07-0D27-46D0-BE79-39A3904C0606}"/>
          </ac:picMkLst>
        </pc:picChg>
      </pc:sldChg>
      <pc:sldChg chg="modSp add ord replId">
        <pc:chgData name="David Leinweber" userId="S::david.leinweber@sqlxpert.de::62d0eb7d-e5f7-4fa2-91e3-2aa827013e69" providerId="AD" clId="Web-{C328D0A7-DBBE-41F4-ABAA-CBA8355A9525}" dt="2018-06-17T18:22:06.089" v="1001" actId="20577"/>
        <pc:sldMkLst>
          <pc:docMk/>
          <pc:sldMk cId="2896293400" sldId="268"/>
        </pc:sldMkLst>
        <pc:spChg chg="mod">
          <ac:chgData name="David Leinweber" userId="S::david.leinweber@sqlxpert.de::62d0eb7d-e5f7-4fa2-91e3-2aa827013e69" providerId="AD" clId="Web-{C328D0A7-DBBE-41F4-ABAA-CBA8355A9525}" dt="2018-06-17T18:08:10.407" v="860" actId="20577"/>
          <ac:spMkLst>
            <pc:docMk/>
            <pc:sldMk cId="2896293400" sldId="268"/>
            <ac:spMk id="2" creationId="{FFCBC798-DA57-4E73-B3F2-36144C73C414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22:06.089" v="1001" actId="20577"/>
          <ac:spMkLst>
            <pc:docMk/>
            <pc:sldMk cId="2896293400" sldId="268"/>
            <ac:spMk id="3" creationId="{51BFDDEC-8852-454A-805F-D84F31EB8D40}"/>
          </ac:spMkLst>
        </pc:spChg>
        <pc:picChg chg="mod">
          <ac:chgData name="David Leinweber" userId="S::david.leinweber@sqlxpert.de::62d0eb7d-e5f7-4fa2-91e3-2aa827013e69" providerId="AD" clId="Web-{C328D0A7-DBBE-41F4-ABAA-CBA8355A9525}" dt="2018-06-17T18:10:43.438" v="914" actId="14100"/>
          <ac:picMkLst>
            <pc:docMk/>
            <pc:sldMk cId="2896293400" sldId="268"/>
            <ac:picMk id="4" creationId="{EF18F0C6-64D9-4762-8CCE-13AE590EF4A7}"/>
          </ac:picMkLst>
        </pc:picChg>
      </pc:sldChg>
      <pc:sldChg chg="addSp delSp modSp new">
        <pc:chgData name="David Leinweber" userId="S::david.leinweber@sqlxpert.de::62d0eb7d-e5f7-4fa2-91e3-2aa827013e69" providerId="AD" clId="Web-{C328D0A7-DBBE-41F4-ABAA-CBA8355A9525}" dt="2018-06-17T18:30:34.586" v="1171" actId="1076"/>
        <pc:sldMkLst>
          <pc:docMk/>
          <pc:sldMk cId="2253929390" sldId="269"/>
        </pc:sldMkLst>
        <pc:spChg chg="mod">
          <ac:chgData name="David Leinweber" userId="S::david.leinweber@sqlxpert.de::62d0eb7d-e5f7-4fa2-91e3-2aa827013e69" providerId="AD" clId="Web-{C328D0A7-DBBE-41F4-ABAA-CBA8355A9525}" dt="2018-06-17T18:11:21.922" v="923" actId="20577"/>
          <ac:spMkLst>
            <pc:docMk/>
            <pc:sldMk cId="2253929390" sldId="269"/>
            <ac:spMk id="2" creationId="{47F9B7B1-AB76-4D3A-8A86-595EDEDD6C16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30:30.227" v="1168" actId="20577"/>
          <ac:spMkLst>
            <pc:docMk/>
            <pc:sldMk cId="2253929390" sldId="269"/>
            <ac:spMk id="3" creationId="{E951914A-5E25-42C8-B6AC-C019C65AE4E3}"/>
          </ac:spMkLst>
        </pc:spChg>
        <pc:picChg chg="add mod">
          <ac:chgData name="David Leinweber" userId="S::david.leinweber@sqlxpert.de::62d0eb7d-e5f7-4fa2-91e3-2aa827013e69" providerId="AD" clId="Web-{C328D0A7-DBBE-41F4-ABAA-CBA8355A9525}" dt="2018-06-17T18:27:47.119" v="1115" actId="1076"/>
          <ac:picMkLst>
            <pc:docMk/>
            <pc:sldMk cId="2253929390" sldId="269"/>
            <ac:picMk id="4" creationId="{0A9D1A23-AEEB-41EE-8070-00C35482FF2D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29:12.227" v="1135" actId="14100"/>
          <ac:picMkLst>
            <pc:docMk/>
            <pc:sldMk cId="2253929390" sldId="269"/>
            <ac:picMk id="6" creationId="{A3F32BB6-7DD8-42F4-8F5F-1D20906462BE}"/>
          </ac:picMkLst>
        </pc:picChg>
        <pc:picChg chg="add del mod">
          <ac:chgData name="David Leinweber" userId="S::david.leinweber@sqlxpert.de::62d0eb7d-e5f7-4fa2-91e3-2aa827013e69" providerId="AD" clId="Web-{C328D0A7-DBBE-41F4-ABAA-CBA8355A9525}" dt="2018-06-17T18:28:40.165" v="1124" actId="1076"/>
          <ac:picMkLst>
            <pc:docMk/>
            <pc:sldMk cId="2253929390" sldId="269"/>
            <ac:picMk id="8" creationId="{E5C69A95-DC3A-4A43-ADE9-DB9A153F0DDE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30:34.586" v="1171" actId="1076"/>
          <ac:picMkLst>
            <pc:docMk/>
            <pc:sldMk cId="2253929390" sldId="269"/>
            <ac:picMk id="10" creationId="{FE1B4398-1513-4029-A96B-2473B1285028}"/>
          </ac:picMkLst>
        </pc:picChg>
        <pc:picChg chg="add del mod">
          <ac:chgData name="David Leinweber" userId="S::david.leinweber@sqlxpert.de::62d0eb7d-e5f7-4fa2-91e3-2aa827013e69" providerId="AD" clId="Web-{C328D0A7-DBBE-41F4-ABAA-CBA8355A9525}" dt="2018-06-17T18:29:55.665" v="1145" actId="1076"/>
          <ac:picMkLst>
            <pc:docMk/>
            <pc:sldMk cId="2253929390" sldId="269"/>
            <ac:picMk id="12" creationId="{B9D6E47A-F544-4DD1-B47A-7E67DE792516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30:32.039" v="1170" actId="1076"/>
          <ac:picMkLst>
            <pc:docMk/>
            <pc:sldMk cId="2253929390" sldId="269"/>
            <ac:picMk id="14" creationId="{898931A8-76B1-4B05-82D6-8A7CFE3E4F0F}"/>
          </ac:picMkLst>
        </pc:picChg>
      </pc:sldChg>
      <pc:sldChg chg="addSp delSp modSp new">
        <pc:chgData name="David Leinweber" userId="S::david.leinweber@sqlxpert.de::62d0eb7d-e5f7-4fa2-91e3-2aa827013e69" providerId="AD" clId="Web-{C328D0A7-DBBE-41F4-ABAA-CBA8355A9525}" dt="2018-06-17T18:41:19.379" v="1192" actId="14100"/>
        <pc:sldMkLst>
          <pc:docMk/>
          <pc:sldMk cId="694945097" sldId="270"/>
        </pc:sldMkLst>
        <pc:spChg chg="mod">
          <ac:chgData name="David Leinweber" userId="S::david.leinweber@sqlxpert.de::62d0eb7d-e5f7-4fa2-91e3-2aa827013e69" providerId="AD" clId="Web-{C328D0A7-DBBE-41F4-ABAA-CBA8355A9525}" dt="2018-06-17T18:41:03.551" v="1187" actId="20577"/>
          <ac:spMkLst>
            <pc:docMk/>
            <pc:sldMk cId="694945097" sldId="270"/>
            <ac:spMk id="2" creationId="{D80FB5A0-0799-43CC-AC0A-4FF2D0BCCB11}"/>
          </ac:spMkLst>
        </pc:spChg>
        <pc:spChg chg="del mod">
          <ac:chgData name="David Leinweber" userId="S::david.leinweber@sqlxpert.de::62d0eb7d-e5f7-4fa2-91e3-2aa827013e69" providerId="AD" clId="Web-{C328D0A7-DBBE-41F4-ABAA-CBA8355A9525}" dt="2018-06-17T18:41:07.192" v="1189" actId="14100"/>
          <ac:spMkLst>
            <pc:docMk/>
            <pc:sldMk cId="694945097" sldId="270"/>
            <ac:spMk id="3" creationId="{BB7C09CE-2EF8-43F1-941E-8CAD335B2387}"/>
          </ac:spMkLst>
        </pc:spChg>
        <pc:picChg chg="add mod">
          <ac:chgData name="David Leinweber" userId="S::david.leinweber@sqlxpert.de::62d0eb7d-e5f7-4fa2-91e3-2aa827013e69" providerId="AD" clId="Web-{C328D0A7-DBBE-41F4-ABAA-CBA8355A9525}" dt="2018-06-17T18:41:19.379" v="1192" actId="14100"/>
          <ac:picMkLst>
            <pc:docMk/>
            <pc:sldMk cId="694945097" sldId="270"/>
            <ac:picMk id="4" creationId="{35FBABBE-2114-40D7-BB03-F6CD8C73EE55}"/>
          </ac:picMkLst>
        </pc:picChg>
      </pc:sldChg>
      <pc:sldChg chg="addSp delSp modSp add replId">
        <pc:chgData name="David Leinweber" userId="S::david.leinweber@sqlxpert.de::62d0eb7d-e5f7-4fa2-91e3-2aa827013e69" providerId="AD" clId="Web-{C328D0A7-DBBE-41F4-ABAA-CBA8355A9525}" dt="2018-06-17T18:42:18.332" v="1197" actId="14100"/>
        <pc:sldMkLst>
          <pc:docMk/>
          <pc:sldMk cId="2860393625" sldId="271"/>
        </pc:sldMkLst>
        <pc:picChg chg="add mod">
          <ac:chgData name="David Leinweber" userId="S::david.leinweber@sqlxpert.de::62d0eb7d-e5f7-4fa2-91e3-2aa827013e69" providerId="AD" clId="Web-{C328D0A7-DBBE-41F4-ABAA-CBA8355A9525}" dt="2018-06-17T18:42:18.332" v="1197" actId="14100"/>
          <ac:picMkLst>
            <pc:docMk/>
            <pc:sldMk cId="2860393625" sldId="271"/>
            <ac:picMk id="3" creationId="{6D71C9E7-88BD-4C03-8E49-B325C84BDF0D}"/>
          </ac:picMkLst>
        </pc:picChg>
        <pc:picChg chg="del">
          <ac:chgData name="David Leinweber" userId="S::david.leinweber@sqlxpert.de::62d0eb7d-e5f7-4fa2-91e3-2aa827013e69" providerId="AD" clId="Web-{C328D0A7-DBBE-41F4-ABAA-CBA8355A9525}" dt="2018-06-17T18:42:10.019" v="1194" actId="14100"/>
          <ac:picMkLst>
            <pc:docMk/>
            <pc:sldMk cId="2860393625" sldId="271"/>
            <ac:picMk id="4" creationId="{35FBABBE-2114-40D7-BB03-F6CD8C73EE55}"/>
          </ac:picMkLst>
        </pc:picChg>
      </pc:sldChg>
      <pc:sldChg chg="addSp delSp modSp add replId">
        <pc:chgData name="David Leinweber" userId="S::david.leinweber@sqlxpert.de::62d0eb7d-e5f7-4fa2-91e3-2aa827013e69" providerId="AD" clId="Web-{C328D0A7-DBBE-41F4-ABAA-CBA8355A9525}" dt="2018-06-17T18:42:58.300" v="1202" actId="14100"/>
        <pc:sldMkLst>
          <pc:docMk/>
          <pc:sldMk cId="3028493357" sldId="272"/>
        </pc:sldMkLst>
        <pc:picChg chg="del">
          <ac:chgData name="David Leinweber" userId="S::david.leinweber@sqlxpert.de::62d0eb7d-e5f7-4fa2-91e3-2aa827013e69" providerId="AD" clId="Web-{C328D0A7-DBBE-41F4-ABAA-CBA8355A9525}" dt="2018-06-17T18:42:51.113" v="1199" actId="14100"/>
          <ac:picMkLst>
            <pc:docMk/>
            <pc:sldMk cId="3028493357" sldId="272"/>
            <ac:picMk id="3" creationId="{6D71C9E7-88BD-4C03-8E49-B325C84BDF0D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42:58.300" v="1202" actId="14100"/>
          <ac:picMkLst>
            <pc:docMk/>
            <pc:sldMk cId="3028493357" sldId="272"/>
            <ac:picMk id="4" creationId="{ABF1B8C0-EA39-416D-8192-4D8C2B242EE0}"/>
          </ac:picMkLst>
        </pc:picChg>
      </pc:sldChg>
      <pc:sldChg chg="addSp delSp modSp add replId">
        <pc:chgData name="David Leinweber" userId="S::david.leinweber@sqlxpert.de::62d0eb7d-e5f7-4fa2-91e3-2aa827013e69" providerId="AD" clId="Web-{C328D0A7-DBBE-41F4-ABAA-CBA8355A9525}" dt="2018-06-17T18:45:37.174" v="1207" actId="14100"/>
        <pc:sldMkLst>
          <pc:docMk/>
          <pc:sldMk cId="3959534665" sldId="273"/>
        </pc:sldMkLst>
        <pc:picChg chg="add mod">
          <ac:chgData name="David Leinweber" userId="S::david.leinweber@sqlxpert.de::62d0eb7d-e5f7-4fa2-91e3-2aa827013e69" providerId="AD" clId="Web-{C328D0A7-DBBE-41F4-ABAA-CBA8355A9525}" dt="2018-06-17T18:45:37.174" v="1207" actId="14100"/>
          <ac:picMkLst>
            <pc:docMk/>
            <pc:sldMk cId="3959534665" sldId="273"/>
            <ac:picMk id="3" creationId="{528B99EA-7A89-482A-99F8-5E814735295E}"/>
          </ac:picMkLst>
        </pc:picChg>
        <pc:picChg chg="del">
          <ac:chgData name="David Leinweber" userId="S::david.leinweber@sqlxpert.de::62d0eb7d-e5f7-4fa2-91e3-2aa827013e69" providerId="AD" clId="Web-{C328D0A7-DBBE-41F4-ABAA-CBA8355A9525}" dt="2018-06-17T18:45:30.221" v="1204" actId="14100"/>
          <ac:picMkLst>
            <pc:docMk/>
            <pc:sldMk cId="3959534665" sldId="273"/>
            <ac:picMk id="4" creationId="{ABF1B8C0-EA39-416D-8192-4D8C2B242EE0}"/>
          </ac:picMkLst>
        </pc:picChg>
      </pc:sldChg>
      <pc:sldChg chg="add del replId">
        <pc:chgData name="David Leinweber" userId="S::david.leinweber@sqlxpert.de::62d0eb7d-e5f7-4fa2-91e3-2aa827013e69" providerId="AD" clId="Web-{C328D0A7-DBBE-41F4-ABAA-CBA8355A9525}" dt="2018-06-17T18:47:33.408" v="1215"/>
        <pc:sldMkLst>
          <pc:docMk/>
          <pc:sldMk cId="3131663118" sldId="274"/>
        </pc:sldMkLst>
      </pc:sldChg>
      <pc:sldChg chg="addSp delSp modSp add replId">
        <pc:chgData name="David Leinweber" userId="S::david.leinweber@sqlxpert.de::62d0eb7d-e5f7-4fa2-91e3-2aa827013e69" providerId="AD" clId="Web-{C328D0A7-DBBE-41F4-ABAA-CBA8355A9525}" dt="2018-06-17T18:46:59.596" v="1214" actId="14100"/>
        <pc:sldMkLst>
          <pc:docMk/>
          <pc:sldMk cId="3251830826" sldId="275"/>
        </pc:sldMkLst>
        <pc:picChg chg="del">
          <ac:chgData name="David Leinweber" userId="S::david.leinweber@sqlxpert.de::62d0eb7d-e5f7-4fa2-91e3-2aa827013e69" providerId="AD" clId="Web-{C328D0A7-DBBE-41F4-ABAA-CBA8355A9525}" dt="2018-06-17T18:46:48.752" v="1210" actId="14100"/>
          <ac:picMkLst>
            <pc:docMk/>
            <pc:sldMk cId="3251830826" sldId="275"/>
            <ac:picMk id="3" creationId="{528B99EA-7A89-482A-99F8-5E814735295E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46:59.596" v="1214" actId="14100"/>
          <ac:picMkLst>
            <pc:docMk/>
            <pc:sldMk cId="3251830826" sldId="275"/>
            <ac:picMk id="4" creationId="{3CB24BF9-EE2C-4003-AA52-640A368BC197}"/>
          </ac:picMkLst>
        </pc:picChg>
      </pc:sldChg>
    </pc:docChg>
  </pc:docChgLst>
  <pc:docChgLst>
    <pc:chgData name="David Leinweber" userId="33d0f7ade9d903eb" providerId="LiveId" clId="{36A8BDAD-CB09-4CAF-8216-BE96C31A7FD9}"/>
    <pc:docChg chg="modSld sldOrd">
      <pc:chgData name="David Leinweber" userId="33d0f7ade9d903eb" providerId="LiveId" clId="{36A8BDAD-CB09-4CAF-8216-BE96C31A7FD9}" dt="2018-05-31T09:06:36.684" v="0"/>
      <pc:docMkLst>
        <pc:docMk/>
      </pc:docMkLst>
      <pc:sldChg chg="ord">
        <pc:chgData name="David Leinweber" userId="33d0f7ade9d903eb" providerId="LiveId" clId="{36A8BDAD-CB09-4CAF-8216-BE96C31A7FD9}" dt="2018-05-31T09:06:36.684" v="0"/>
        <pc:sldMkLst>
          <pc:docMk/>
          <pc:sldMk cId="6743830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D8386-FD22-464B-AD08-9633C0657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1274C8-A274-4B4C-8B92-BAE98B70D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 von David Leinweber und Arved Jung</a:t>
            </a:r>
          </a:p>
        </p:txBody>
      </p:sp>
    </p:spTree>
    <p:extLst>
      <p:ext uri="{BB962C8B-B14F-4D97-AF65-F5344CB8AC3E}">
        <p14:creationId xmlns:p14="http://schemas.microsoft.com/office/powerpoint/2010/main" val="306203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BC798-DA57-4E73-B3F2-36144C7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Modelle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FDDEC-8852-454A-805F-D84F31E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DE" dirty="0" err="1"/>
              <a:t>DbSet</a:t>
            </a:r>
            <a:r>
              <a:rPr lang="de-DE" dirty="0"/>
              <a:t> ähnlich wie List</a:t>
            </a:r>
          </a:p>
          <a:p>
            <a:endParaRPr lang="de-DE" dirty="0"/>
          </a:p>
          <a:p>
            <a:endParaRPr lang="de-DE" dirty="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</p:txBody>
      </p:sp>
      <p:pic>
        <p:nvPicPr>
          <p:cNvPr id="4" name="Grafik 4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EF18F0C6-64D9-4762-8CCE-13AE590E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51" y="2410711"/>
            <a:ext cx="6277349" cy="11872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5814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BC798-DA57-4E73-B3F2-36144C7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Kontext 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FDDEC-8852-454A-805F-D84F31E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DE" dirty="0" err="1"/>
              <a:t>UseSqlServer</a:t>
            </a:r>
          </a:p>
          <a:p>
            <a:r>
              <a:rPr lang="de-DE" dirty="0"/>
              <a:t>Connection String</a:t>
            </a:r>
          </a:p>
          <a:p>
            <a:endParaRPr lang="de-DE" dirty="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F18F0C6-64D9-4762-8CCE-13AE590E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64" y="2415668"/>
            <a:ext cx="6374293" cy="20822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9629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9B7B1-AB76-4D3A-8A86-595EDEDD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Migration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1914A-5E25-42C8-B6AC-C019C65A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Paket Manager Konsole öffnen</a:t>
            </a:r>
          </a:p>
          <a:p>
            <a:r>
              <a:rPr lang="de-DE" dirty="0" err="1">
                <a:solidFill>
                  <a:srgbClr val="43FEF4"/>
                </a:solidFill>
              </a:rPr>
              <a:t>Get-DbContext</a:t>
            </a:r>
            <a:r>
              <a:rPr lang="de-DE" dirty="0"/>
              <a:t> prüft korrekten Connection String</a:t>
            </a:r>
            <a:endParaRPr lang="de-DE"/>
          </a:p>
          <a:p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43FEF4"/>
                </a:solidFill>
              </a:rPr>
              <a:t>Add-Migration</a:t>
            </a:r>
            <a:r>
              <a:rPr lang="de-DE" dirty="0"/>
              <a:t> </a:t>
            </a:r>
            <a:r>
              <a:rPr lang="de-DE" dirty="0">
                <a:solidFill>
                  <a:srgbClr val="43FEF4"/>
                </a:solidFill>
              </a:rPr>
              <a:t>"&lt;Migration Name&gt;"</a:t>
            </a:r>
            <a:r>
              <a:rPr lang="de-DE" dirty="0"/>
              <a:t> fügt Migration hinzu</a:t>
            </a:r>
          </a:p>
          <a:p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43FEF4"/>
                </a:solidFill>
              </a:rPr>
              <a:t>Update-Database </a:t>
            </a:r>
            <a:r>
              <a:rPr lang="de-DE" dirty="0">
                <a:solidFill>
                  <a:srgbClr val="FFFFFF"/>
                </a:solidFill>
              </a:rPr>
              <a:t>erstellt Datenbank und Tabellen</a:t>
            </a:r>
          </a:p>
          <a:p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A9D1A23-AEEB-41EE-8070-00C35482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2" y="3073999"/>
            <a:ext cx="6000750" cy="75762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A3F32BB6-7DD8-42F4-8F5F-1D209064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19007"/>
            <a:ext cx="4476750" cy="553612"/>
          </a:xfrm>
          <a:prstGeom prst="rect">
            <a:avLst/>
          </a:prstGeom>
        </p:spPr>
      </p:pic>
      <p:pic>
        <p:nvPicPr>
          <p:cNvPr id="10" name="Grafik 10" descr="Ein Bild, das orange enthält.&#10;&#10;Mit hoher Zuverlässigkeit generierte Beschreibung">
            <a:extLst>
              <a:ext uri="{FF2B5EF4-FFF2-40B4-BE49-F238E27FC236}">
                <a16:creationId xmlns:a16="http://schemas.microsoft.com/office/drawing/2014/main" id="{FE1B4398-1513-4029-A96B-2473B1285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4195764"/>
            <a:ext cx="3924300" cy="809625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898931A8-76B1-4B05-82D6-8A7CFE3E4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3" y="5514914"/>
            <a:ext cx="5486400" cy="8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5FBABBE-2114-40D7-BB03-F6CD8C73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3" y="2567680"/>
            <a:ext cx="10572750" cy="272276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E1308E8-A7AA-4688-A4BF-B2E805B0A044}"/>
              </a:ext>
            </a:extLst>
          </p:cNvPr>
          <p:cNvSpPr/>
          <p:nvPr/>
        </p:nvSpPr>
        <p:spPr>
          <a:xfrm>
            <a:off x="553672" y="2292291"/>
            <a:ext cx="10997967" cy="2273417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4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6D71C9E7-88BD-4C03-8E49-B325C84B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85510"/>
            <a:ext cx="9172575" cy="388723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F9FC20-9E08-45FA-B971-2E9DB4FAA9CC}"/>
              </a:ext>
            </a:extLst>
          </p:cNvPr>
          <p:cNvSpPr/>
          <p:nvPr/>
        </p:nvSpPr>
        <p:spPr>
          <a:xfrm>
            <a:off x="553672" y="2292292"/>
            <a:ext cx="10997967" cy="1491144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9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ABF1B8C0-EA39-416D-8192-4D8C2B24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52644"/>
            <a:ext cx="10182225" cy="310523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4D4B1D3-FB7C-401D-9525-B3328E0F4BB6}"/>
              </a:ext>
            </a:extLst>
          </p:cNvPr>
          <p:cNvSpPr/>
          <p:nvPr/>
        </p:nvSpPr>
        <p:spPr>
          <a:xfrm>
            <a:off x="553672" y="2248250"/>
            <a:ext cx="10997967" cy="1258348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A315C4-E99E-4CF3-B013-88702088483E}"/>
              </a:ext>
            </a:extLst>
          </p:cNvPr>
          <p:cNvSpPr/>
          <p:nvPr/>
        </p:nvSpPr>
        <p:spPr>
          <a:xfrm>
            <a:off x="697683" y="3844342"/>
            <a:ext cx="10997967" cy="1713538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9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528B99EA-7A89-482A-99F8-5E814735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60512"/>
            <a:ext cx="9286875" cy="34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3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CB24BF9-EE2C-4003-AA52-640A368B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93069"/>
            <a:ext cx="10515600" cy="343398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B9E0B23-0874-4BB5-9F9F-E19850BBA2FF}"/>
              </a:ext>
            </a:extLst>
          </p:cNvPr>
          <p:cNvSpPr/>
          <p:nvPr/>
        </p:nvSpPr>
        <p:spPr>
          <a:xfrm>
            <a:off x="568441" y="2593069"/>
            <a:ext cx="10997967" cy="771787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C417DE7-55B1-4AAE-B3EB-D5C6F74B458B}"/>
              </a:ext>
            </a:extLst>
          </p:cNvPr>
          <p:cNvSpPr/>
          <p:nvPr/>
        </p:nvSpPr>
        <p:spPr>
          <a:xfrm>
            <a:off x="625592" y="3680887"/>
            <a:ext cx="10997967" cy="2493409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3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3448-3742-C745-A1EA-2A4F915A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Container-/Servicemodell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04BD-E745-574C-857C-07D071B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Frameworks besitzen meist nativen Container</a:t>
            </a:r>
          </a:p>
          <a:p>
            <a:r>
              <a:rPr lang="de-DE" dirty="0"/>
              <a:t>Sinn:</a:t>
            </a:r>
          </a:p>
          <a:p>
            <a:pPr lvl="1"/>
            <a:r>
              <a:rPr lang="de-DE" dirty="0"/>
              <a:t>Optimierung der Applikationsarchitektur erfordert verteilte Klassen</a:t>
            </a:r>
          </a:p>
          <a:p>
            <a:pPr lvl="1"/>
            <a:r>
              <a:rPr lang="de-DE" dirty="0"/>
              <a:t>Laden vom </a:t>
            </a:r>
            <a:r>
              <a:rPr lang="de-DE" dirty="0" err="1"/>
              <a:t>FileSystem</a:t>
            </a:r>
            <a:r>
              <a:rPr lang="de-DE" dirty="0"/>
              <a:t> verbraucht viele Ressourcen</a:t>
            </a:r>
          </a:p>
          <a:p>
            <a:pPr lvl="1"/>
            <a:r>
              <a:rPr lang="de-DE" dirty="0"/>
              <a:t>Services müssen zur Laufzeit verfügbar sein</a:t>
            </a:r>
          </a:p>
          <a:p>
            <a:pPr lvl="1"/>
            <a:r>
              <a:rPr lang="de-DE" dirty="0"/>
              <a:t>Services sollten „</a:t>
            </a:r>
            <a:r>
              <a:rPr lang="de-DE" dirty="0" err="1"/>
              <a:t>unique</a:t>
            </a:r>
            <a:r>
              <a:rPr lang="de-DE" dirty="0"/>
              <a:t>“ sein</a:t>
            </a:r>
          </a:p>
        </p:txBody>
      </p:sp>
    </p:spTree>
    <p:extLst>
      <p:ext uri="{BB962C8B-B14F-4D97-AF65-F5344CB8AC3E}">
        <p14:creationId xmlns:p14="http://schemas.microsoft.com/office/powerpoint/2010/main" val="134895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3448-3742-C745-A1EA-2A4F915A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Container-/Servicemodell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04BD-E745-574C-857C-07D071B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Implementation:</a:t>
            </a:r>
          </a:p>
          <a:p>
            <a:pPr lvl="1"/>
            <a:r>
              <a:rPr lang="de-DE" dirty="0"/>
              <a:t>Simplifiziert:</a:t>
            </a:r>
          </a:p>
          <a:p>
            <a:pPr lvl="2"/>
            <a:r>
              <a:rPr lang="de-DE" dirty="0"/>
              <a:t>Registry für Objekte</a:t>
            </a:r>
          </a:p>
          <a:p>
            <a:pPr lvl="1"/>
            <a:r>
              <a:rPr lang="de-DE" dirty="0"/>
              <a:t>Produktive Implementationen:</a:t>
            </a:r>
          </a:p>
          <a:p>
            <a:pPr lvl="2"/>
            <a:r>
              <a:rPr lang="de-DE" dirty="0" err="1"/>
              <a:t>Symfony</a:t>
            </a:r>
            <a:r>
              <a:rPr lang="de-DE" dirty="0"/>
              <a:t>, </a:t>
            </a:r>
            <a:r>
              <a:rPr lang="de-DE" dirty="0" err="1"/>
              <a:t>EntityFrameWork</a:t>
            </a:r>
            <a:r>
              <a:rPr lang="de-DE" dirty="0"/>
              <a:t>, </a:t>
            </a:r>
            <a:r>
              <a:rPr lang="de-DE" dirty="0" err="1"/>
              <a:t>Laravel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1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2C5B-1828-429E-B77B-40756F40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809BE-8A5B-440A-88AD-CF68681C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r>
              <a:rPr lang="de-DE" dirty="0"/>
              <a:t> Projekt</a:t>
            </a:r>
          </a:p>
          <a:p>
            <a:r>
              <a:rPr lang="de-DE" dirty="0"/>
              <a:t>Asp.NET Core MVC</a:t>
            </a:r>
          </a:p>
          <a:p>
            <a:pPr lvl="1"/>
            <a:r>
              <a:rPr lang="de-DE" dirty="0"/>
              <a:t>Asp + .NET Core</a:t>
            </a:r>
          </a:p>
          <a:p>
            <a:pPr lvl="1"/>
            <a:r>
              <a:rPr lang="de-DE" dirty="0"/>
              <a:t>MVC</a:t>
            </a:r>
          </a:p>
          <a:p>
            <a:r>
              <a:rPr lang="de-DE" dirty="0"/>
              <a:t>Entity Framework Core</a:t>
            </a:r>
          </a:p>
          <a:p>
            <a:r>
              <a:rPr lang="de-DE" dirty="0"/>
              <a:t>Container-Services Modell</a:t>
            </a:r>
          </a:p>
        </p:txBody>
      </p:sp>
    </p:spTree>
    <p:extLst>
      <p:ext uri="{BB962C8B-B14F-4D97-AF65-F5344CB8AC3E}">
        <p14:creationId xmlns:p14="http://schemas.microsoft.com/office/powerpoint/2010/main" val="168652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72352-0CF8-43A1-9DC6-DF2F39D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CA8AF-4471-4DA5-8F9B-58BF4030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r>
              <a:rPr lang="de-DE" dirty="0"/>
              <a:t>Was lief schlecht?</a:t>
            </a:r>
          </a:p>
          <a:p>
            <a:r>
              <a:rPr lang="de-DE" dirty="0"/>
              <a:t>Probleme?</a:t>
            </a:r>
          </a:p>
        </p:txBody>
      </p:sp>
    </p:spTree>
    <p:extLst>
      <p:ext uri="{BB962C8B-B14F-4D97-AF65-F5344CB8AC3E}">
        <p14:creationId xmlns:p14="http://schemas.microsoft.com/office/powerpoint/2010/main" val="157693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CDEC1BB-779B-4CB1-804F-8946E45076FA}"/>
              </a:ext>
            </a:extLst>
          </p:cNvPr>
          <p:cNvSpPr txBox="1"/>
          <p:nvPr/>
        </p:nvSpPr>
        <p:spPr>
          <a:xfrm>
            <a:off x="3729606" y="1982450"/>
            <a:ext cx="4732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592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D4E51-3785-4580-826B-5921417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r>
              <a:rPr lang="de-DE" dirty="0"/>
              <a:t>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046C0-61ED-4872-B0D4-C1F5C399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Klon des bekannten Spiels Cookie </a:t>
            </a:r>
            <a:r>
              <a:rPr lang="de-DE" dirty="0" err="1"/>
              <a:t>Clicker</a:t>
            </a:r>
            <a:endParaRPr lang="de-DE" dirty="0"/>
          </a:p>
          <a:p>
            <a:r>
              <a:rPr lang="de-DE" dirty="0" err="1"/>
              <a:t>Clicker</a:t>
            </a:r>
            <a:r>
              <a:rPr lang="de-DE" dirty="0"/>
              <a:t> Genre</a:t>
            </a:r>
          </a:p>
          <a:p>
            <a:r>
              <a:rPr lang="de-DE" dirty="0"/>
              <a:t>Erreichen einer </a:t>
            </a:r>
            <a:r>
              <a:rPr lang="de-DE" dirty="0" err="1"/>
              <a:t>hochen</a:t>
            </a:r>
            <a:r>
              <a:rPr lang="de-DE" dirty="0"/>
              <a:t> Punktzahl (Cookies)</a:t>
            </a:r>
          </a:p>
          <a:p>
            <a:r>
              <a:rPr lang="de-DE" dirty="0"/>
              <a:t>Schnelles Belohnungs-/</a:t>
            </a:r>
            <a:r>
              <a:rPr lang="de-DE" dirty="0" err="1"/>
              <a:t>Upgradesystem</a:t>
            </a:r>
            <a:r>
              <a:rPr lang="de-DE" dirty="0"/>
              <a:t> für das Klicken</a:t>
            </a:r>
          </a:p>
        </p:txBody>
      </p:sp>
    </p:spTree>
    <p:extLst>
      <p:ext uri="{BB962C8B-B14F-4D97-AF65-F5344CB8AC3E}">
        <p14:creationId xmlns:p14="http://schemas.microsoft.com/office/powerpoint/2010/main" val="50520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BA0CF-72C9-424C-8857-B4A5498F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Asp.NET MVC Core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53B35-71B0-4293-9A1D-C1F5901C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Webserver basierend auf .NET</a:t>
            </a:r>
          </a:p>
          <a:p>
            <a:r>
              <a:rPr lang="de-DE" dirty="0"/>
              <a:t>Implementiert die MVC Architektur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4CE95-6812-438B-927A-379033EB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 + .NET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17510-166D-4ACD-8A98-8B00E6B7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 Implementation von </a:t>
            </a:r>
            <a:r>
              <a:rPr lang="de-DE" dirty="0" err="1"/>
              <a:t>Active</a:t>
            </a:r>
            <a:r>
              <a:rPr lang="de-DE" dirty="0"/>
              <a:t> Server Pages</a:t>
            </a:r>
          </a:p>
          <a:p>
            <a:r>
              <a:rPr lang="de-DE" dirty="0"/>
              <a:t>Weiterentwicklung von ASP</a:t>
            </a:r>
          </a:p>
          <a:p>
            <a:r>
              <a:rPr lang="de-DE" dirty="0"/>
              <a:t>.NET Core Version wird hierfür verwendet</a:t>
            </a:r>
          </a:p>
          <a:p>
            <a:pPr lvl="1"/>
            <a:r>
              <a:rPr lang="de-DE" dirty="0"/>
              <a:t>Plattformunabhängig</a:t>
            </a:r>
          </a:p>
          <a:p>
            <a:pPr lvl="1"/>
            <a:r>
              <a:rPr lang="de-DE" dirty="0"/>
              <a:t>Unterschiede zum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6743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940AB-4286-4E66-BEE8-0041318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F8288-8D8B-4DC5-A9FB-391B2895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Schichten, Model, View und Controller</a:t>
            </a:r>
          </a:p>
          <a:p>
            <a:r>
              <a:rPr lang="de-DE" dirty="0"/>
              <a:t>Model Schicht</a:t>
            </a:r>
          </a:p>
          <a:p>
            <a:pPr lvl="1"/>
            <a:r>
              <a:rPr lang="de-DE" dirty="0"/>
              <a:t>Kommunikationsschicht zwischen View und Controller</a:t>
            </a:r>
          </a:p>
          <a:p>
            <a:r>
              <a:rPr lang="de-DE" dirty="0"/>
              <a:t>View Schicht</a:t>
            </a:r>
          </a:p>
          <a:p>
            <a:pPr lvl="1"/>
            <a:r>
              <a:rPr lang="de-DE" dirty="0"/>
              <a:t>Logik des </a:t>
            </a:r>
            <a:r>
              <a:rPr lang="de-DE" dirty="0" err="1"/>
              <a:t>Frontends</a:t>
            </a:r>
            <a:endParaRPr lang="de-DE" dirty="0"/>
          </a:p>
          <a:p>
            <a:pPr lvl="1"/>
            <a:r>
              <a:rPr lang="de-DE" dirty="0"/>
              <a:t>Anzeige der Inhalte</a:t>
            </a:r>
          </a:p>
          <a:p>
            <a:r>
              <a:rPr lang="de-DE" dirty="0"/>
              <a:t>Controller Schicht</a:t>
            </a:r>
          </a:p>
          <a:p>
            <a:pPr lvl="1"/>
            <a:r>
              <a:rPr lang="de-DE" dirty="0"/>
              <a:t>Logik des </a:t>
            </a:r>
            <a:r>
              <a:rPr lang="de-DE" dirty="0" err="1"/>
              <a:t>Backends</a:t>
            </a:r>
            <a:endParaRPr lang="de-DE" dirty="0"/>
          </a:p>
          <a:p>
            <a:pPr lvl="1"/>
            <a:r>
              <a:rPr lang="de-DE" dirty="0"/>
              <a:t>Verweis auf View</a:t>
            </a:r>
          </a:p>
        </p:txBody>
      </p:sp>
    </p:spTree>
    <p:extLst>
      <p:ext uri="{BB962C8B-B14F-4D97-AF65-F5344CB8AC3E}">
        <p14:creationId xmlns:p14="http://schemas.microsoft.com/office/powerpoint/2010/main" val="329483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C10D7-3F93-4F18-A1E3-6439A761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Framework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B86D2-F185-4B44-8D57-3F38DE57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-Relational-Mapping (ORM) System</a:t>
            </a:r>
          </a:p>
          <a:p>
            <a:pPr lvl="1"/>
            <a:r>
              <a:rPr lang="de-DE" dirty="0"/>
              <a:t>Verbindung von Objekten mit Relationen</a:t>
            </a:r>
          </a:p>
          <a:p>
            <a:r>
              <a:rPr lang="de-DE" dirty="0"/>
              <a:t>Einfache Verwendung</a:t>
            </a:r>
          </a:p>
        </p:txBody>
      </p:sp>
    </p:spTree>
    <p:extLst>
      <p:ext uri="{BB962C8B-B14F-4D97-AF65-F5344CB8AC3E}">
        <p14:creationId xmlns:p14="http://schemas.microsoft.com/office/powerpoint/2010/main" val="74083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6E8BB-7551-4972-807B-A7BE5F4F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Kontext erstellen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419B2-B4E4-4FD7-A75F-B58ECCC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88" y="2479675"/>
            <a:ext cx="3835583" cy="363220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de-DE" dirty="0"/>
              <a:t>Klasse erstellen</a:t>
            </a:r>
          </a:p>
          <a:p>
            <a:pPr marL="0" indent="0">
              <a:buAutoNum type="arabicPeriod"/>
            </a:pPr>
            <a:r>
              <a:rPr lang="de-DE" dirty="0"/>
              <a:t>  </a:t>
            </a:r>
            <a:r>
              <a:rPr lang="de-DE" dirty="0" err="1"/>
              <a:t>using</a:t>
            </a:r>
            <a:r>
              <a:rPr lang="de-DE" dirty="0"/>
              <a:t> hinzufügen</a:t>
            </a:r>
          </a:p>
          <a:p>
            <a:pPr marL="0" indent="0">
              <a:buAutoNum type="arabicPeriod"/>
            </a:pPr>
            <a:r>
              <a:rPr lang="de-DE" dirty="0"/>
              <a:t>  Von </a:t>
            </a:r>
            <a:r>
              <a:rPr lang="de-DE" dirty="0" err="1"/>
              <a:t>DbContext</a:t>
            </a:r>
            <a:r>
              <a:rPr lang="de-DE" dirty="0"/>
              <a:t> erben</a:t>
            </a:r>
          </a:p>
          <a:p>
            <a:pPr marL="0" indent="0">
              <a:buAutoNum type="arabicPeriod"/>
            </a:pPr>
            <a:endParaRPr lang="de-DE" dirty="0"/>
          </a:p>
          <a:p>
            <a:r>
              <a:rPr lang="de-DE" dirty="0"/>
              <a:t>Entspricht der Datenbank</a:t>
            </a:r>
          </a:p>
          <a:p>
            <a:pPr marL="800100" lvl="1" indent="-342900">
              <a:buAutoNum type="arabicPeriod"/>
            </a:pPr>
            <a:endParaRPr lang="de-DE" dirty="0"/>
          </a:p>
          <a:p>
            <a:pPr marL="800100" lvl="1" indent="-342900">
              <a:buAutoNum type="arabicPeriod"/>
            </a:pPr>
            <a:endParaRPr lang="de-DE" dirty="0"/>
          </a:p>
          <a:p>
            <a:pPr marL="800100" lvl="1">
              <a:buAutoNum type="arabicPeriod"/>
            </a:pPr>
            <a:endParaRPr lang="de-DE" sz="1600" dirty="0"/>
          </a:p>
          <a:p>
            <a:endParaRPr lang="de-DE" sz="160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0AB635C-AC28-4B7B-A8CC-B3DE43B7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47" y="2479073"/>
            <a:ext cx="6277349" cy="244119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807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BC798-DA57-4E73-B3F2-36144C7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Modelle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FDDEC-8852-454A-805F-D84F31E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DE" dirty="0"/>
              <a:t>Entsprechen den Tabellen</a:t>
            </a:r>
          </a:p>
          <a:p>
            <a:endParaRPr lang="de-DE" dirty="0"/>
          </a:p>
          <a:p>
            <a:endParaRPr lang="de-DE" dirty="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</p:txBody>
      </p:sp>
      <p:pic>
        <p:nvPicPr>
          <p:cNvPr id="4" name="Grafik 4" descr="Ein Bild, das drinnen enthält.&#10;&#10;Mit hoher Zuverlässigkeit generierte Beschreibung">
            <a:extLst>
              <a:ext uri="{FF2B5EF4-FFF2-40B4-BE49-F238E27FC236}">
                <a16:creationId xmlns:a16="http://schemas.microsoft.com/office/drawing/2014/main" id="{EF18F0C6-64D9-4762-8CCE-13AE590E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49" y="2412383"/>
            <a:ext cx="6277349" cy="34889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53452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321</Words>
  <Application>Microsoft Office PowerPoint</Application>
  <PresentationFormat>Breitbild</PresentationFormat>
  <Paragraphs>102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Zitierfähig</vt:lpstr>
      <vt:lpstr>Cookie Clicker</vt:lpstr>
      <vt:lpstr>Gliederung </vt:lpstr>
      <vt:lpstr>Cookie Clicker Projekt</vt:lpstr>
      <vt:lpstr>Asp.NET MVC Core </vt:lpstr>
      <vt:lpstr>Asp + .NET Core</vt:lpstr>
      <vt:lpstr>MVC </vt:lpstr>
      <vt:lpstr>Entity Framework Core</vt:lpstr>
      <vt:lpstr>EF Core Anwenden (Code First) Kontext erstellen</vt:lpstr>
      <vt:lpstr>EF Core Anwenden (Code First) Modelle erstellen</vt:lpstr>
      <vt:lpstr>EF Core Anwenden (Code First) Modelle hinzufügen</vt:lpstr>
      <vt:lpstr>EF Core Anwenden (Code First) Kontext konfigurieren</vt:lpstr>
      <vt:lpstr>EF Core Anwenden (Code First) Migration</vt:lpstr>
      <vt:lpstr>EF Core Anwenden (Code First) Datenbank verwenden</vt:lpstr>
      <vt:lpstr>EF Core Anwenden (Code First) Datenbank verwenden</vt:lpstr>
      <vt:lpstr>EF Core Anwenden (Code First) Datenbank verwenden</vt:lpstr>
      <vt:lpstr>EF Core Anwenden (Code First) Datenbank verwenden</vt:lpstr>
      <vt:lpstr>EF Core Anwenden (Code First) Datenbank verwenden</vt:lpstr>
      <vt:lpstr>Container-/Servicemodell (1)</vt:lpstr>
      <vt:lpstr>Container-/Servicemodell (2)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Clicker</dc:title>
  <dc:creator>David Leinweber</dc:creator>
  <cp:lastModifiedBy>FA 71 - Leinweber David</cp:lastModifiedBy>
  <cp:revision>114</cp:revision>
  <dcterms:created xsi:type="dcterms:W3CDTF">2018-05-30T19:41:44Z</dcterms:created>
  <dcterms:modified xsi:type="dcterms:W3CDTF">2018-06-17T21:42:44Z</dcterms:modified>
</cp:coreProperties>
</file>