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2" r:id="rId6"/>
    <p:sldId id="356" r:id="rId7"/>
    <p:sldId id="365" r:id="rId8"/>
    <p:sldId id="366" r:id="rId9"/>
    <p:sldId id="367" r:id="rId10"/>
    <p:sldId id="343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502" autoAdjust="0"/>
    <p:restoredTop sz="95226" autoAdjust="0"/>
  </p:normalViewPr>
  <p:slideViewPr>
    <p:cSldViewPr snapToGrid="0">
      <p:cViewPr>
        <p:scale>
          <a:sx n="78" d="100"/>
          <a:sy n="78" d="100"/>
        </p:scale>
        <p:origin x="1454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23/05/2023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40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19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9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42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421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23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23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23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23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23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23 de mayo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23 de mayo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23 de mayo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23 de mayo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23 de mayo de 2023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daw223-13" TargetMode="External"/><Relationship Id="rId4" Type="http://schemas.openxmlformats.org/officeDocument/2006/relationships/hyperlink" Target="mailto:mario.delacalle@iesjulianmarias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algn="ctr" rtl="0"/>
            <a:r>
              <a:rPr lang="es-ES" dirty="0"/>
              <a:t>Proyecto final Desarrollo de Aplicaciones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s-ES" dirty="0">
                <a:latin typeface="+mj-lt"/>
              </a:rPr>
              <a:t>Realizado por el alumno:</a:t>
            </a:r>
            <a:r>
              <a:rPr lang="es-ES" dirty="0"/>
              <a:t> </a:t>
            </a:r>
          </a:p>
          <a:p>
            <a:pPr rtl="0"/>
            <a:r>
              <a:rPr lang="es-ES" dirty="0"/>
              <a:t>Mario de la Calle Munguía</a:t>
            </a:r>
          </a:p>
          <a:p>
            <a:pPr rtl="0"/>
            <a:r>
              <a:rPr lang="es-ES" dirty="0"/>
              <a:t>24 de mayo de 2023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87402"/>
          </a:xfrm>
        </p:spPr>
        <p:txBody>
          <a:bodyPr rtlCol="0"/>
          <a:lstStyle/>
          <a:p>
            <a:pPr rtl="0"/>
            <a:r>
              <a:rPr lang="es-ES" dirty="0"/>
              <a:t>01. 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514047"/>
            <a:ext cx="2133600" cy="762355"/>
          </a:xfrm>
        </p:spPr>
        <p:txBody>
          <a:bodyPr rtlCol="0"/>
          <a:lstStyle/>
          <a:p>
            <a:pPr rtl="0"/>
            <a:r>
              <a:rPr lang="es-ES" dirty="0"/>
              <a:t>Breve introducción sobre el proyecto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02. Tecnologías implementadas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62355"/>
          </a:xfrm>
        </p:spPr>
        <p:txBody>
          <a:bodyPr rtlCol="0"/>
          <a:lstStyle/>
          <a:p>
            <a:pPr rtl="0"/>
            <a:r>
              <a:rPr lang="es-ES" dirty="0"/>
              <a:t>Descripción de las tecnologías usadas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87402"/>
          </a:xfrm>
        </p:spPr>
        <p:txBody>
          <a:bodyPr rtlCol="0"/>
          <a:lstStyle/>
          <a:p>
            <a:pPr rtl="0"/>
            <a:r>
              <a:rPr lang="es-ES" dirty="0"/>
              <a:t>03. Explicación del proyecto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62355"/>
          </a:xfrm>
        </p:spPr>
        <p:txBody>
          <a:bodyPr rtlCol="0"/>
          <a:lstStyle/>
          <a:p>
            <a:pPr rtl="0"/>
            <a:r>
              <a:rPr lang="es-ES" dirty="0"/>
              <a:t>Historia y desarrollo del proyecto web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04. Demostración de la aplicación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62355"/>
          </a:xfrm>
        </p:spPr>
        <p:txBody>
          <a:bodyPr rtlCol="0"/>
          <a:lstStyle/>
          <a:p>
            <a:pPr rtl="0"/>
            <a:r>
              <a:rPr lang="es-ES" dirty="0"/>
              <a:t>Visualización de la aplicación web 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275501" cy="287402"/>
          </a:xfrm>
        </p:spPr>
        <p:txBody>
          <a:bodyPr rtlCol="0"/>
          <a:lstStyle/>
          <a:p>
            <a:pPr rtl="0"/>
            <a:r>
              <a:rPr lang="es-ES" dirty="0"/>
              <a:t>Fin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940FDCC5-3AAD-1395-FDC4-6E9766EA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01. Introducción</a:t>
            </a:r>
          </a:p>
        </p:txBody>
      </p:sp>
      <p:sp>
        <p:nvSpPr>
          <p:cNvPr id="44" name="Subtítulo 10">
            <a:extLst>
              <a:ext uri="{FF2B5EF4-FFF2-40B4-BE49-F238E27FC236}">
                <a16:creationId xmlns:a16="http://schemas.microsoft.com/office/drawing/2014/main" id="{5066508D-0D50-6B60-7155-35F5260C8CF9}"/>
              </a:ext>
            </a:extLst>
          </p:cNvPr>
          <p:cNvSpPr txBox="1">
            <a:spLocks/>
          </p:cNvSpPr>
          <p:nvPr/>
        </p:nvSpPr>
        <p:spPr>
          <a:xfrm>
            <a:off x="928879" y="1939852"/>
            <a:ext cx="5622841" cy="175325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Coffee</a:t>
            </a:r>
            <a:r>
              <a:rPr lang="es-ES" dirty="0"/>
              <a:t> Junior es la tienda web que pretende ser interactiva, amena y apta para todos los usuarios que desean hacer uso de su servicio. </a:t>
            </a:r>
          </a:p>
        </p:txBody>
      </p:sp>
      <p:sp>
        <p:nvSpPr>
          <p:cNvPr id="45" name="Subtítulo 10">
            <a:extLst>
              <a:ext uri="{FF2B5EF4-FFF2-40B4-BE49-F238E27FC236}">
                <a16:creationId xmlns:a16="http://schemas.microsoft.com/office/drawing/2014/main" id="{76499864-7EF1-5448-C958-CEE3C8F54884}"/>
              </a:ext>
            </a:extLst>
          </p:cNvPr>
          <p:cNvSpPr txBox="1">
            <a:spLocks/>
          </p:cNvSpPr>
          <p:nvPr/>
        </p:nvSpPr>
        <p:spPr>
          <a:xfrm>
            <a:off x="928879" y="3699112"/>
            <a:ext cx="8685637" cy="846256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La web está pensada para que su uso sea interactivo 	mientras estés en el local para su disfrute</a:t>
            </a:r>
          </a:p>
        </p:txBody>
      </p:sp>
      <p:sp>
        <p:nvSpPr>
          <p:cNvPr id="46" name="Subtítulo 10">
            <a:extLst>
              <a:ext uri="{FF2B5EF4-FFF2-40B4-BE49-F238E27FC236}">
                <a16:creationId xmlns:a16="http://schemas.microsoft.com/office/drawing/2014/main" id="{5AB7F871-743C-C851-7808-CD15826455DF}"/>
              </a:ext>
            </a:extLst>
          </p:cNvPr>
          <p:cNvSpPr txBox="1">
            <a:spLocks/>
          </p:cNvSpPr>
          <p:nvPr/>
        </p:nvSpPr>
        <p:spPr>
          <a:xfrm>
            <a:off x="1753181" y="4765912"/>
            <a:ext cx="9734524" cy="846256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principal desarrollo del local es ser un cibercafé, brindando 	un espacio tecnológico, un bar y un buen ambiente</a:t>
            </a:r>
          </a:p>
        </p:txBody>
      </p:sp>
      <p:sp>
        <p:nvSpPr>
          <p:cNvPr id="47" name="Subtítulo 10">
            <a:extLst>
              <a:ext uri="{FF2B5EF4-FFF2-40B4-BE49-F238E27FC236}">
                <a16:creationId xmlns:a16="http://schemas.microsoft.com/office/drawing/2014/main" id="{1F7D0B19-AB9C-9FEF-B6CE-82E07D2ACFC9}"/>
              </a:ext>
            </a:extLst>
          </p:cNvPr>
          <p:cNvSpPr txBox="1">
            <a:spLocks/>
          </p:cNvSpPr>
          <p:nvPr/>
        </p:nvSpPr>
        <p:spPr>
          <a:xfrm>
            <a:off x="2784471" y="5832712"/>
            <a:ext cx="8836399" cy="846256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Las pruebas que se realizarán son simulaciones de un cliente, trabajador y un administrador estando en el bar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940FDCC5-3AAD-1395-FDC4-6E9766EA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4504623" cy="1171679"/>
          </a:xfrm>
        </p:spPr>
        <p:txBody>
          <a:bodyPr>
            <a:normAutofit fontScale="90000"/>
          </a:bodyPr>
          <a:lstStyle/>
          <a:p>
            <a:r>
              <a:rPr lang="es-ES" dirty="0"/>
              <a:t>02. Tecnologías Implementadas </a:t>
            </a:r>
          </a:p>
        </p:txBody>
      </p:sp>
      <p:pic>
        <p:nvPicPr>
          <p:cNvPr id="1038" name="Picture 14" descr="JavaScript, HTML and CSS Web Development (workshop) - Teorema">
            <a:extLst>
              <a:ext uri="{FF2B5EF4-FFF2-40B4-BE49-F238E27FC236}">
                <a16:creationId xmlns:a16="http://schemas.microsoft.com/office/drawing/2014/main" id="{3CEDFB65-C998-E03F-6587-C7A0DEBF0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7" y="3163303"/>
            <a:ext cx="3846103" cy="21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60ED7DE-4C67-43D9-6ED3-43B7A1C4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43" y="4246622"/>
            <a:ext cx="2066925" cy="112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SON Logo - Byspel Tech">
            <a:extLst>
              <a:ext uri="{FF2B5EF4-FFF2-40B4-BE49-F238E27FC236}">
                <a16:creationId xmlns:a16="http://schemas.microsoft.com/office/drawing/2014/main" id="{445A9662-2B60-1B21-440B-19CA26A8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9" y="4252136"/>
            <a:ext cx="2805112" cy="111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onvertir a mayusculas texto en Mysql | Monoforms Web Development">
            <a:extLst>
              <a:ext uri="{FF2B5EF4-FFF2-40B4-BE49-F238E27FC236}">
                <a16:creationId xmlns:a16="http://schemas.microsoft.com/office/drawing/2014/main" id="{012E96D6-59BD-A647-5A60-75F11F0E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45" y="5367895"/>
            <a:ext cx="2066925" cy="12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cker Logo, symbol, meaning, history, PNG, brand">
            <a:extLst>
              <a:ext uri="{FF2B5EF4-FFF2-40B4-BE49-F238E27FC236}">
                <a16:creationId xmlns:a16="http://schemas.microsoft.com/office/drawing/2014/main" id="{1B890FAC-4E72-8C7B-743F-85316A86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53" y="5328952"/>
            <a:ext cx="2481261" cy="13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10">
            <a:extLst>
              <a:ext uri="{FF2B5EF4-FFF2-40B4-BE49-F238E27FC236}">
                <a16:creationId xmlns:a16="http://schemas.microsoft.com/office/drawing/2014/main" id="{AA68AA07-3B71-82E5-0D02-D43AFAEF742F}"/>
              </a:ext>
            </a:extLst>
          </p:cNvPr>
          <p:cNvSpPr txBox="1">
            <a:spLocks/>
          </p:cNvSpPr>
          <p:nvPr/>
        </p:nvSpPr>
        <p:spPr>
          <a:xfrm>
            <a:off x="2130834" y="2878797"/>
            <a:ext cx="1683927" cy="55020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8" name="Subtítulo 10">
            <a:extLst>
              <a:ext uri="{FF2B5EF4-FFF2-40B4-BE49-F238E27FC236}">
                <a16:creationId xmlns:a16="http://schemas.microsoft.com/office/drawing/2014/main" id="{B056B94E-8940-B97C-98AD-824BF081980D}"/>
              </a:ext>
            </a:extLst>
          </p:cNvPr>
          <p:cNvSpPr txBox="1">
            <a:spLocks/>
          </p:cNvSpPr>
          <p:nvPr/>
        </p:nvSpPr>
        <p:spPr>
          <a:xfrm>
            <a:off x="7897226" y="3612222"/>
            <a:ext cx="1683927" cy="55020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pic>
        <p:nvPicPr>
          <p:cNvPr id="1054" name="Picture 30" descr="Trabajar en CLOUDING.IO Ofertas de empleo y información | InfoJobs -  InfoJobs">
            <a:extLst>
              <a:ext uri="{FF2B5EF4-FFF2-40B4-BE49-F238E27FC236}">
                <a16:creationId xmlns:a16="http://schemas.microsoft.com/office/drawing/2014/main" id="{1D41F5D4-AC84-FE13-EE8B-952ED617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77" y="5514717"/>
            <a:ext cx="1212069" cy="12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98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940FDCC5-3AAD-1395-FDC4-6E9766EA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08630" cy="1091780"/>
          </a:xfrm>
        </p:spPr>
        <p:txBody>
          <a:bodyPr>
            <a:normAutofit fontScale="90000"/>
          </a:bodyPr>
          <a:lstStyle/>
          <a:p>
            <a:r>
              <a:rPr lang="es-ES" dirty="0"/>
              <a:t>03. Explicación del proyecto</a:t>
            </a:r>
          </a:p>
        </p:txBody>
      </p:sp>
      <p:sp>
        <p:nvSpPr>
          <p:cNvPr id="4" name="Subtítulo 10">
            <a:extLst>
              <a:ext uri="{FF2B5EF4-FFF2-40B4-BE49-F238E27FC236}">
                <a16:creationId xmlns:a16="http://schemas.microsoft.com/office/drawing/2014/main" id="{65C97923-97BA-2D2E-7FF0-A04707BB7AF5}"/>
              </a:ext>
            </a:extLst>
          </p:cNvPr>
          <p:cNvSpPr txBox="1">
            <a:spLocks/>
          </p:cNvSpPr>
          <p:nvPr/>
        </p:nvSpPr>
        <p:spPr>
          <a:xfrm>
            <a:off x="688816" y="2303837"/>
            <a:ext cx="6883837" cy="175325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La web tiene unos puntos de canjeo, donde cada euro de compra son 10 puntos llamados </a:t>
            </a:r>
            <a:r>
              <a:rPr lang="es-ES" dirty="0" err="1"/>
              <a:t>CoffeePoints</a:t>
            </a:r>
            <a:r>
              <a:rPr lang="es-ES" dirty="0"/>
              <a:t> (Cuando canjeas el producto, te lo dan al momento).</a:t>
            </a:r>
          </a:p>
        </p:txBody>
      </p:sp>
      <p:sp>
        <p:nvSpPr>
          <p:cNvPr id="5" name="Subtítulo 10">
            <a:extLst>
              <a:ext uri="{FF2B5EF4-FFF2-40B4-BE49-F238E27FC236}">
                <a16:creationId xmlns:a16="http://schemas.microsoft.com/office/drawing/2014/main" id="{0021D8BE-99F1-6E93-F6E1-328B2F6A00A8}"/>
              </a:ext>
            </a:extLst>
          </p:cNvPr>
          <p:cNvSpPr txBox="1">
            <a:spLocks/>
          </p:cNvSpPr>
          <p:nvPr/>
        </p:nvSpPr>
        <p:spPr>
          <a:xfrm>
            <a:off x="688816" y="4057095"/>
            <a:ext cx="6962257" cy="49706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La aplicación consta de 4 tipos de usuario: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90C365E7-DC5D-15A1-3048-9E314D4E5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8327"/>
              </p:ext>
            </p:extLst>
          </p:nvPr>
        </p:nvGraphicFramePr>
        <p:xfrm>
          <a:off x="2992023" y="4554164"/>
          <a:ext cx="916126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315">
                  <a:extLst>
                    <a:ext uri="{9D8B030D-6E8A-4147-A177-3AD203B41FA5}">
                      <a16:colId xmlns:a16="http://schemas.microsoft.com/office/drawing/2014/main" val="1809891927"/>
                    </a:ext>
                  </a:extLst>
                </a:gridCol>
                <a:gridCol w="2290315">
                  <a:extLst>
                    <a:ext uri="{9D8B030D-6E8A-4147-A177-3AD203B41FA5}">
                      <a16:colId xmlns:a16="http://schemas.microsoft.com/office/drawing/2014/main" val="3025644196"/>
                    </a:ext>
                  </a:extLst>
                </a:gridCol>
                <a:gridCol w="2059374">
                  <a:extLst>
                    <a:ext uri="{9D8B030D-6E8A-4147-A177-3AD203B41FA5}">
                      <a16:colId xmlns:a16="http://schemas.microsoft.com/office/drawing/2014/main" val="2352212193"/>
                    </a:ext>
                  </a:extLst>
                </a:gridCol>
                <a:gridCol w="2521256">
                  <a:extLst>
                    <a:ext uri="{9D8B030D-6E8A-4147-A177-3AD203B41FA5}">
                      <a16:colId xmlns:a16="http://schemas.microsoft.com/office/drawing/2014/main" val="1033572278"/>
                    </a:ext>
                  </a:extLst>
                </a:gridCol>
              </a:tblGrid>
              <a:tr h="32855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Invitado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Trabajador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Administrador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72863"/>
                  </a:ext>
                </a:extLst>
              </a:tr>
              <a:tr h="170567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Navegación normal web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Ver productos sin detalle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Ver ofertas comunes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Crear cuenta de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Navegación web con cambios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Ver productos con detalle y costos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Ver ofertas comunes exclusivas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Visualizar perfil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Inicio sesión diferenciado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Acceso perfil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Acceso opciones como añadir puntos al cliente, listar trabajadores y modificar ofertas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Inicio sesión diferenciado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Acceso perfil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ES" sz="1400" dirty="0"/>
                        <a:t>Acceso opciones como añadir puntos al cliente, listar trabajadores con detalles, modificar ofertas y añadir un trabajador</a:t>
                      </a:r>
                    </a:p>
                    <a:p>
                      <a:pPr algn="l"/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6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161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940FDCC5-3AAD-1395-FDC4-6E9766EA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1127290"/>
          </a:xfrm>
        </p:spPr>
        <p:txBody>
          <a:bodyPr>
            <a:normAutofit fontScale="90000"/>
          </a:bodyPr>
          <a:lstStyle/>
          <a:p>
            <a:r>
              <a:rPr lang="es-ES" dirty="0"/>
              <a:t>04. Demostración de la aplicación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0AAAA-E681-E55B-EE81-909781C9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44" y="3429000"/>
            <a:ext cx="6534150" cy="32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56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Fin de la presentación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Gracias por su atención y espero que haya sido lo más ameno e interesante posible</a:t>
            </a:r>
          </a:p>
          <a:p>
            <a:pPr rtl="0"/>
            <a:r>
              <a:rPr lang="es-ES" dirty="0"/>
              <a:t>En GitHub encontrarás mi repositorio con lo necesario para descargar</a:t>
            </a:r>
          </a:p>
        </p:txBody>
      </p:sp>
      <p:pic>
        <p:nvPicPr>
          <p:cNvPr id="13" name="Marcador de posición de imagen 12" descr="Retrato de un miembro del equipo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7623" y="4648889"/>
            <a:ext cx="4914900" cy="1689767"/>
          </a:xfrm>
        </p:spPr>
        <p:txBody>
          <a:bodyPr rtlCol="0"/>
          <a:lstStyle/>
          <a:p>
            <a:pPr rtl="0"/>
            <a:r>
              <a:rPr lang="es-ES" b="1" dirty="0"/>
              <a:t>Correo electrónico  </a:t>
            </a:r>
            <a:r>
              <a:rPr lang="es-ES" dirty="0"/>
              <a:t>  </a:t>
            </a:r>
          </a:p>
          <a:p>
            <a:pPr rtl="0"/>
            <a:r>
              <a:rPr lang="es-ES" dirty="0">
                <a:hlinkClick r:id="rId4"/>
              </a:rPr>
              <a:t>mario.delacalle@iesjulianmarias.es</a:t>
            </a:r>
            <a:endParaRPr lang="es-ES" dirty="0"/>
          </a:p>
          <a:p>
            <a:r>
              <a:rPr lang="es-ES" b="1" dirty="0"/>
              <a:t>GitHub</a:t>
            </a:r>
          </a:p>
          <a:p>
            <a:r>
              <a:rPr lang="es-ES" dirty="0">
                <a:hlinkClick r:id="rId5"/>
              </a:rPr>
              <a:t>https://github.com/daw223-13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{FA1EF03F-0423-409F-959D-87BB9EE9FDD5}tf78853419_win32</Template>
  <TotalTime>1486</TotalTime>
  <Words>339</Words>
  <Application>Microsoft Office PowerPoint</Application>
  <PresentationFormat>Panorámica</PresentationFormat>
  <Paragraphs>58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</vt:lpstr>
      <vt:lpstr>Tema1</vt:lpstr>
      <vt:lpstr>Proyecto final Desarrollo de Aplicaciones Web</vt:lpstr>
      <vt:lpstr>Índice</vt:lpstr>
      <vt:lpstr>01. Introducción</vt:lpstr>
      <vt:lpstr>02. Tecnologías Implementadas </vt:lpstr>
      <vt:lpstr>03. Explicación del proyecto</vt:lpstr>
      <vt:lpstr>04. Demostración de la aplicación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Desarrollo de Aplicaciones Web</dc:title>
  <dc:creator>MARIO DE LA CALLE MUNGUÍA</dc:creator>
  <cp:lastModifiedBy>MARIO DE LA CALLE MUNGUÍA</cp:lastModifiedBy>
  <cp:revision>1</cp:revision>
  <dcterms:created xsi:type="dcterms:W3CDTF">2023-05-23T16:37:56Z</dcterms:created>
  <dcterms:modified xsi:type="dcterms:W3CDTF">2023-05-24T17:24:23Z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