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pt-BR"/>
              <a:t>Java + O.O</a:t>
            </a:r>
            <a:endParaRPr lang="x-none" alt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pt-BR"/>
              <a:t>Primeiras noções e alguns conceitos.</a:t>
            </a:r>
            <a:endParaRPr lang="x-none" alt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75" y="2105025"/>
            <a:ext cx="1289685" cy="23228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015" y="1646555"/>
            <a:ext cx="2856865" cy="28568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Porque Java?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O java é hoje a linguagem mais utilizada em todo o mundo isso acontece porque ela não é somente uma linguagem, mas também uma plataforma de desenvolvimento, conheça suas características plataformas além de tendências no java.</a:t>
            </a:r>
            <a:endParaRPr lang="pt-BR" altLang="en-US"/>
          </a:p>
          <a:p>
            <a:r>
              <a:rPr lang="x-none" altLang="pt-BR"/>
              <a:t>(DevMedia, 2016. Acessado em: http://www.devmedia.com.br/por-que-java/20384)</a:t>
            </a:r>
            <a:endParaRPr lang="x-none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Porque Orientação a Objetos?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Pela </a:t>
            </a:r>
            <a:r>
              <a:rPr lang="pt-BR" altLang="en-US"/>
              <a:t>facilidade de manutenção do sistema (quando OO é aplicado corretamente). Mais tem como desvantagem um maior tempo para desenvolvimento. </a:t>
            </a:r>
            <a:endParaRPr lang="x-none" alt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0" y="3013075"/>
            <a:ext cx="8233410" cy="3839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Porque Java + O.O?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Porque a vida melhora depois disso...</a:t>
            </a:r>
            <a:endParaRPr lang="x-none" altLang="pt-BR"/>
          </a:p>
        </p:txBody>
      </p:sp>
      <p:pic>
        <p:nvPicPr>
          <p:cNvPr id="4" name="Imagem 3" descr="b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0" y="2290445"/>
            <a:ext cx="8709025" cy="4609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Vantagens do Java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/>
              <a:t>Orientação a Objetos</a:t>
            </a:r>
            <a:endParaRPr lang="x-none" altLang="pt-BR"/>
          </a:p>
          <a:p>
            <a:r>
              <a:rPr lang="x-none" altLang="pt-BR"/>
              <a:t>Plataforma Independente</a:t>
            </a:r>
            <a:endParaRPr lang="x-none" altLang="pt-BR"/>
          </a:p>
          <a:p>
            <a:r>
              <a:rPr lang="x-none" altLang="pt-BR"/>
              <a:t>Simples</a:t>
            </a:r>
            <a:endParaRPr lang="x-none" altLang="pt-BR"/>
          </a:p>
          <a:p>
            <a:r>
              <a:rPr lang="x-none" altLang="pt-BR"/>
              <a:t>Segura</a:t>
            </a:r>
            <a:endParaRPr lang="x-none" altLang="pt-BR"/>
          </a:p>
          <a:p>
            <a:r>
              <a:rPr lang="x-none" altLang="pt-BR"/>
              <a:t>Portável</a:t>
            </a:r>
            <a:endParaRPr lang="x-none" altLang="pt-BR"/>
          </a:p>
          <a:p>
            <a:r>
              <a:rPr lang="x-none" altLang="pt-BR"/>
              <a:t>Robusta</a:t>
            </a:r>
            <a:endParaRPr lang="x-none" altLang="pt-BR"/>
          </a:p>
          <a:p>
            <a:r>
              <a:rPr lang="x-none" altLang="pt-BR"/>
              <a:t>Mult-Thread (Multi-Tarefas)</a:t>
            </a:r>
            <a:endParaRPr lang="x-none" altLang="pt-BR"/>
          </a:p>
          <a:p>
            <a:r>
              <a:rPr lang="x-none" altLang="pt-BR"/>
              <a:t>Interpretada</a:t>
            </a:r>
            <a:endParaRPr lang="x-none" altLang="pt-BR"/>
          </a:p>
          <a:p>
            <a:r>
              <a:rPr lang="x-none" altLang="pt-BR"/>
              <a:t>Alta performance</a:t>
            </a:r>
            <a:endParaRPr lang="x-none" altLang="pt-BR"/>
          </a:p>
          <a:p>
            <a:r>
              <a:rPr lang="x-none" altLang="pt-BR"/>
              <a:t>...</a:t>
            </a:r>
            <a:endParaRPr lang="x-none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Qual IDE utilizar pra Java?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0380" y="2854325"/>
            <a:ext cx="7679690" cy="3415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8460" y="2044065"/>
            <a:ext cx="4542790" cy="6762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 sz="3600"/>
              <a:t>NetBeans ou Eclipse?</a:t>
            </a:r>
            <a:endParaRPr lang="x-none" altLang="pt-BR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NetBeans né paê...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6290" y="1585595"/>
            <a:ext cx="10779760" cy="4878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Letis Goooôô...?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2520" y="1643380"/>
            <a:ext cx="8698230" cy="4894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Kingsoft Office WPP</Application>
  <PresentationFormat>Widescreen</PresentationFormat>
  <Paragraphs>38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Java + O.O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O.O</dc:title>
  <dc:creator>froeder</dc:creator>
  <cp:lastModifiedBy>froeder</cp:lastModifiedBy>
  <cp:revision>7</cp:revision>
  <dcterms:created xsi:type="dcterms:W3CDTF">2017-07-13T20:57:39Z</dcterms:created>
  <dcterms:modified xsi:type="dcterms:W3CDTF">2017-07-13T20:57:39Z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1046-10.1.0.5707</vt:lpwstr>
  </property>
</Properties>
</file>