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671" r:id="rId2"/>
    <p:sldId id="672" r:id="rId3"/>
    <p:sldId id="673" r:id="rId4"/>
    <p:sldId id="674" r:id="rId5"/>
    <p:sldId id="675" r:id="rId6"/>
    <p:sldId id="676" r:id="rId7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5355">
          <p15:clr>
            <a:srgbClr val="A4A3A4"/>
          </p15:clr>
        </p15:guide>
        <p15:guide id="3" orient="horz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445469"/>
    <a:srgbClr val="B78B02"/>
    <a:srgbClr val="F10F21"/>
    <a:srgbClr val="DEA902"/>
    <a:srgbClr val="D09E02"/>
    <a:srgbClr val="1E2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6138" autoAdjust="0"/>
  </p:normalViewPr>
  <p:slideViewPr>
    <p:cSldViewPr snapToGrid="0" snapToObjects="1">
      <p:cViewPr>
        <p:scale>
          <a:sx n="55" d="100"/>
          <a:sy n="55" d="100"/>
        </p:scale>
        <p:origin x="216" y="552"/>
      </p:cViewPr>
      <p:guideLst>
        <p:guide pos="15355"/>
        <p:guide orient="horz"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 showGuides="1">
      <p:cViewPr varScale="1">
        <p:scale>
          <a:sx n="118" d="100"/>
          <a:sy n="118" d="100"/>
        </p:scale>
        <p:origin x="299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42B97-7661-5B4E-A65A-7F54031CCA56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CF82F-140F-604C-BCCA-1E516DC1A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34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10/28/16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958061" y="3957748"/>
            <a:ext cx="9112724" cy="831056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701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3419724"/>
            <a:ext cx="24377650" cy="6316547"/>
          </a:xfrm>
        </p:spPr>
        <p:txBody>
          <a:bodyPr>
            <a:normAutofit/>
          </a:bodyPr>
          <a:lstStyle>
            <a:lvl1pPr marL="0" indent="0">
              <a:buNone/>
              <a:defRPr sz="4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0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3420048" y="3753036"/>
            <a:ext cx="8676664" cy="498216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6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10055781" y="2521311"/>
            <a:ext cx="4266088" cy="4267199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89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23084" y="4391316"/>
            <a:ext cx="24377644" cy="4250173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178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Individ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4167691" y="4000500"/>
            <a:ext cx="6411832" cy="6276976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3459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 noChangeAspect="1"/>
          </p:cNvSpPr>
          <p:nvPr>
            <p:ph type="pic" sz="quarter" idx="14"/>
          </p:nvPr>
        </p:nvSpPr>
        <p:spPr>
          <a:xfrm>
            <a:off x="2579913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7791465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2"/>
          <p:cNvSpPr>
            <a:spLocks noGrp="1" noChangeAspect="1"/>
          </p:cNvSpPr>
          <p:nvPr>
            <p:ph type="pic" sz="quarter" idx="16"/>
          </p:nvPr>
        </p:nvSpPr>
        <p:spPr>
          <a:xfrm>
            <a:off x="13096308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2"/>
          <p:cNvSpPr>
            <a:spLocks noGrp="1" noChangeAspect="1"/>
          </p:cNvSpPr>
          <p:nvPr>
            <p:ph type="pic" sz="quarter" idx="17"/>
          </p:nvPr>
        </p:nvSpPr>
        <p:spPr>
          <a:xfrm>
            <a:off x="18265385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527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f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3" y="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6" name="Picture Placeholder 2"/>
          <p:cNvSpPr>
            <a:spLocks noGrp="1" noChangeAspect="1"/>
          </p:cNvSpPr>
          <p:nvPr>
            <p:ph type="pic" sz="quarter" idx="16"/>
          </p:nvPr>
        </p:nvSpPr>
        <p:spPr>
          <a:xfrm>
            <a:off x="3" y="3962958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7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4876229" y="1216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876229" y="3964173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9741188" y="-1215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0" name="Picture Placeholder 2"/>
          <p:cNvSpPr>
            <a:spLocks noGrp="1" noChangeAspect="1"/>
          </p:cNvSpPr>
          <p:nvPr>
            <p:ph type="pic" sz="quarter" idx="20"/>
          </p:nvPr>
        </p:nvSpPr>
        <p:spPr>
          <a:xfrm>
            <a:off x="9741188" y="3961742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sz="quarter" idx="21"/>
          </p:nvPr>
        </p:nvSpPr>
        <p:spPr>
          <a:xfrm>
            <a:off x="14595131" y="243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14595131" y="3965388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9479147" y="2431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4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19479147" y="3965388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252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f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3" y="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876228" y="3964174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9741188" y="-1215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14639693" y="3965388"/>
            <a:ext cx="5078547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9479147" y="2431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6677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3259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070977" y="2466755"/>
            <a:ext cx="4720487" cy="8450345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5903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1840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15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90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4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31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3176" y="0"/>
            <a:ext cx="2437765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3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735617" y="3206029"/>
            <a:ext cx="2519228" cy="251762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8266908" y="3185107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24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3676411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9123672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6424238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24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0996206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0708" y="808009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2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3040965"/>
            <a:ext cx="24377650" cy="5676898"/>
          </a:xfrm>
        </p:spPr>
        <p:txBody>
          <a:bodyPr>
            <a:normAutofit/>
          </a:bodyPr>
          <a:lstStyle>
            <a:lvl1pPr marL="0" indent="0">
              <a:buNone/>
              <a:defRPr sz="4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3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Oval 10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3109564" y="607069"/>
            <a:ext cx="808407" cy="615480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pPr algn="ctr"/>
              <a:t>‹#›</a:t>
            </a:fld>
            <a:endParaRPr lang="id-ID" sz="2800" b="0" i="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47" r:id="rId2"/>
    <p:sldLayoutId id="2147483748" r:id="rId3"/>
    <p:sldLayoutId id="2147483749" r:id="rId4"/>
    <p:sldLayoutId id="2147483657" r:id="rId5"/>
    <p:sldLayoutId id="2147483746" r:id="rId6"/>
    <p:sldLayoutId id="2147483752" r:id="rId7"/>
    <p:sldLayoutId id="2147483736" r:id="rId8"/>
    <p:sldLayoutId id="2147483715" r:id="rId9"/>
    <p:sldLayoutId id="2147483768" r:id="rId10"/>
    <p:sldLayoutId id="2147483714" r:id="rId11"/>
    <p:sldLayoutId id="2147483709" r:id="rId12"/>
    <p:sldLayoutId id="2147483694" r:id="rId13"/>
    <p:sldLayoutId id="2147483722" r:id="rId14"/>
    <p:sldLayoutId id="2147483781" r:id="rId15"/>
    <p:sldLayoutId id="2147483770" r:id="rId16"/>
    <p:sldLayoutId id="2147483771" r:id="rId17"/>
    <p:sldLayoutId id="2147483787" r:id="rId18"/>
    <p:sldLayoutId id="2147483780" r:id="rId19"/>
    <p:sldLayoutId id="2147483786" r:id="rId2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988825" y="483017"/>
            <a:ext cx="14400000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7000" b="1" dirty="0"/>
              <a:t>diagram_dwh_model1a</a:t>
            </a:r>
            <a:endParaRPr lang="id-ID" sz="70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6361233" y="1727646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b="1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531239" y="3896718"/>
            <a:ext cx="1800000" cy="288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Operational </a:t>
            </a:r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System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(</a:t>
            </a:r>
            <a:r>
              <a:rPr lang="en-US" sz="1800" i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Legacy</a:t>
            </a:r>
            <a:r>
              <a:rPr lang="en-US" sz="18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531239" y="7149157"/>
            <a:ext cx="1800000" cy="288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Cloud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271239" y="2641858"/>
            <a:ext cx="21600000" cy="720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71239" y="2718652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Data Sources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91239" y="2718652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Staging Area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11239" y="2718652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Warehouse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231239" y="2715165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Data Marts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551239" y="2715165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Users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2" name="Elbow Connector 11"/>
          <p:cNvCxnSpPr>
            <a:stCxn id="2" idx="3"/>
          </p:cNvCxnSpPr>
          <p:nvPr/>
        </p:nvCxnSpPr>
        <p:spPr>
          <a:xfrm>
            <a:off x="4331239" y="5336718"/>
            <a:ext cx="12700" cy="3252438"/>
          </a:xfrm>
          <a:prstGeom prst="bentConnector3">
            <a:avLst>
              <a:gd name="adj1" fmla="val 1800000"/>
            </a:avLst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45758" y="6943015"/>
            <a:ext cx="109219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5591239" y="5522937"/>
            <a:ext cx="9000000" cy="2880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7031239" y="5882937"/>
            <a:ext cx="1440000" cy="216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10091239" y="7142937"/>
            <a:ext cx="3600000" cy="90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Summary Data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0091239" y="5882937"/>
            <a:ext cx="1620000" cy="90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Metadata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2071239" y="5882937"/>
            <a:ext cx="1620000" cy="90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Raw Data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4591239" y="6943015"/>
            <a:ext cx="109219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flipH="1">
            <a:off x="15683433" y="5344635"/>
            <a:ext cx="12700" cy="3252438"/>
          </a:xfrm>
          <a:prstGeom prst="bentConnector3">
            <a:avLst>
              <a:gd name="adj1" fmla="val 1800000"/>
            </a:avLst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15696133" y="4624635"/>
            <a:ext cx="1080000" cy="144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Sales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5708327" y="6245875"/>
            <a:ext cx="1080000" cy="144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Marketing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5696133" y="7869156"/>
            <a:ext cx="1080000" cy="144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Inventory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968" y="4795479"/>
            <a:ext cx="1080000" cy="10800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968" y="6475725"/>
            <a:ext cx="1080000" cy="10800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968" y="8155971"/>
            <a:ext cx="1080000" cy="1080000"/>
          </a:xfrm>
          <a:prstGeom prst="rect">
            <a:avLst/>
          </a:prstGeom>
        </p:spPr>
      </p:pic>
      <p:cxnSp>
        <p:nvCxnSpPr>
          <p:cNvPr id="57" name="Straight Connector 56"/>
          <p:cNvCxnSpPr>
            <a:stCxn id="54" idx="1"/>
          </p:cNvCxnSpPr>
          <p:nvPr/>
        </p:nvCxnSpPr>
        <p:spPr>
          <a:xfrm flipH="1" flipV="1">
            <a:off x="16788327" y="5344635"/>
            <a:ext cx="3744641" cy="1671090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4" idx="1"/>
            <a:endCxn id="48" idx="3"/>
          </p:cNvCxnSpPr>
          <p:nvPr/>
        </p:nvCxnSpPr>
        <p:spPr>
          <a:xfrm flipH="1" flipV="1">
            <a:off x="16788327" y="6965875"/>
            <a:ext cx="3744641" cy="49850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3" idx="1"/>
            <a:endCxn id="49" idx="3"/>
          </p:cNvCxnSpPr>
          <p:nvPr/>
        </p:nvCxnSpPr>
        <p:spPr>
          <a:xfrm flipH="1">
            <a:off x="16776133" y="5335479"/>
            <a:ext cx="3756835" cy="3253677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1"/>
            <a:endCxn id="48" idx="3"/>
          </p:cNvCxnSpPr>
          <p:nvPr/>
        </p:nvCxnSpPr>
        <p:spPr>
          <a:xfrm flipH="1" flipV="1">
            <a:off x="16788327" y="6965875"/>
            <a:ext cx="3744641" cy="1730096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5" idx="1"/>
            <a:endCxn id="49" idx="3"/>
          </p:cNvCxnSpPr>
          <p:nvPr/>
        </p:nvCxnSpPr>
        <p:spPr>
          <a:xfrm flipH="1" flipV="1">
            <a:off x="16776133" y="8589156"/>
            <a:ext cx="3756835" cy="106815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521905" y="10522587"/>
            <a:ext cx="12266422" cy="72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Georgia" charset="0"/>
                <a:ea typeface="Georgia" charset="0"/>
                <a:cs typeface="Georgia" charset="0"/>
              </a:rPr>
              <a:t>ETL System</a:t>
            </a:r>
            <a:endParaRPr lang="en-US" sz="3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6295077" y="10522587"/>
            <a:ext cx="5342785" cy="72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Georgia" charset="0"/>
                <a:ea typeface="Georgia" charset="0"/>
                <a:cs typeface="Georgia" charset="0"/>
              </a:rPr>
              <a:t>Presentation Area</a:t>
            </a:r>
            <a:endParaRPr lang="en-US" sz="3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271239" y="11842833"/>
            <a:ext cx="21600000" cy="720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271239" y="11885328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Data Collection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415116" y="11654496"/>
            <a:ext cx="6480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Transformation and Cleansing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088327" y="11885328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Analysis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819184" y="11885328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Presentation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001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88825" y="483017"/>
            <a:ext cx="14400000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7000" b="1" dirty="0" smtClean="0"/>
              <a:t>diagram_hadoop201_model1</a:t>
            </a:r>
            <a:endParaRPr lang="id-ID" sz="70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31239" y="3896718"/>
            <a:ext cx="1800000" cy="288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OperationalSource</a:t>
            </a:r>
            <a:endParaRPr lang="en-US" sz="1800" b="1" dirty="0" smtClean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Systems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331239" y="4738841"/>
            <a:ext cx="3920713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Extract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251952" y="3896718"/>
            <a:ext cx="1800000" cy="288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Data Staging Area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0051952" y="4738841"/>
            <a:ext cx="3920713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Load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972665" y="3896718"/>
            <a:ext cx="1800000" cy="288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DWH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201272" y="8300886"/>
            <a:ext cx="5342785" cy="72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Data Analysis &amp;</a:t>
            </a:r>
          </a:p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Visualization Tools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16200000">
            <a:off x="14110581" y="6940924"/>
            <a:ext cx="1524168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17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88825" y="483017"/>
            <a:ext cx="14400000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7000" b="1" dirty="0" smtClean="0"/>
              <a:t>diagram_hadoop201_model2</a:t>
            </a:r>
            <a:endParaRPr lang="id-ID" sz="70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31239" y="3896718"/>
            <a:ext cx="1800000" cy="288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OperationalSource</a:t>
            </a:r>
            <a:endParaRPr lang="en-US" sz="1800" b="1" dirty="0" smtClean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Systems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331239" y="4738841"/>
            <a:ext cx="2340000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Sqoop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31239" y="7220886"/>
            <a:ext cx="1800000" cy="288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Logs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3" name="Right Arrow 12"/>
          <p:cNvSpPr>
            <a:spLocks/>
          </p:cNvSpPr>
          <p:nvPr/>
        </p:nvSpPr>
        <p:spPr>
          <a:xfrm>
            <a:off x="4331239" y="8063009"/>
            <a:ext cx="2340000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Flume/Kafka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671239" y="4738841"/>
            <a:ext cx="9000000" cy="4519922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031239" y="5882937"/>
            <a:ext cx="1440000" cy="216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HDFS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8471239" y="6400925"/>
            <a:ext cx="5394554" cy="1195754"/>
          </a:xfrm>
          <a:prstGeom prst="rightArrow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Transformation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3865793" y="5882937"/>
            <a:ext cx="1440000" cy="216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Hive</a:t>
            </a:r>
          </a:p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Impala</a:t>
            </a:r>
          </a:p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Spark</a:t>
            </a:r>
          </a:p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HBase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7111239" y="5522937"/>
            <a:ext cx="1800000" cy="288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DWH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15671239" y="6649944"/>
            <a:ext cx="1440000" cy="900000"/>
          </a:xfrm>
          <a:prstGeom prst="left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Sqoop</a:t>
            </a:r>
            <a:endParaRPr lang="en-US" sz="1800" b="1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865793" y="2835695"/>
            <a:ext cx="5045446" cy="72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Analysis Tools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1" name="Right Arrow 20"/>
          <p:cNvSpPr/>
          <p:nvPr/>
        </p:nvSpPr>
        <p:spPr>
          <a:xfrm rot="5400000">
            <a:off x="14013670" y="3549391"/>
            <a:ext cx="1144246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2" name="Right Arrow 21"/>
          <p:cNvSpPr/>
          <p:nvPr/>
        </p:nvSpPr>
        <p:spPr>
          <a:xfrm rot="5400000">
            <a:off x="17037343" y="3951164"/>
            <a:ext cx="1947792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86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88825" y="483017"/>
            <a:ext cx="14400000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7000" b="1" dirty="0" smtClean="0"/>
              <a:t>diagram_hadoop201_model3</a:t>
            </a:r>
            <a:endParaRPr lang="id-ID" sz="70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83762" y="7384249"/>
            <a:ext cx="3600000" cy="234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smtClean="0">
                <a:latin typeface="Georgia" charset="0"/>
                <a:ea typeface="Georgia" charset="0"/>
                <a:cs typeface="Georgia" charset="0"/>
              </a:rPr>
              <a:t>USER_HISTORY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483762" y="7956372"/>
            <a:ext cx="3600000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Ingest Pipeline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0683762" y="7956372"/>
            <a:ext cx="3600000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One Record User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283762" y="7384249"/>
            <a:ext cx="3600000" cy="234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USER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762" y="3689599"/>
            <a:ext cx="1080000" cy="10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3762" y="3689599"/>
            <a:ext cx="1080000" cy="1080000"/>
          </a:xfrm>
          <a:prstGeom prst="rect">
            <a:avLst/>
          </a:prstGeom>
        </p:spPr>
      </p:pic>
      <p:cxnSp>
        <p:nvCxnSpPr>
          <p:cNvPr id="11" name="Straight Connector 10"/>
          <p:cNvCxnSpPr>
            <a:stCxn id="9" idx="2"/>
            <a:endCxn id="4" idx="0"/>
          </p:cNvCxnSpPr>
          <p:nvPr/>
        </p:nvCxnSpPr>
        <p:spPr>
          <a:xfrm flipH="1">
            <a:off x="8883762" y="4769599"/>
            <a:ext cx="1800000" cy="2614650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2"/>
            <a:endCxn id="8" idx="0"/>
          </p:cNvCxnSpPr>
          <p:nvPr/>
        </p:nvCxnSpPr>
        <p:spPr>
          <a:xfrm>
            <a:off x="14283762" y="4769599"/>
            <a:ext cx="1800000" cy="2614650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6285" y="3218872"/>
            <a:ext cx="24149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Querying history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076285" y="3218872"/>
            <a:ext cx="24149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b="1" smtClean="0">
                <a:latin typeface="Georgia" charset="0"/>
                <a:ea typeface="Georgia" charset="0"/>
                <a:cs typeface="Georgia" charset="0"/>
              </a:rPr>
              <a:t>Querying today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43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88825" y="483017"/>
            <a:ext cx="14400000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7000" b="1" smtClean="0"/>
              <a:t>diagram_hadoop201_model4</a:t>
            </a:r>
            <a:endParaRPr lang="id-ID" sz="70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4" name="Oval 3"/>
          <p:cNvSpPr/>
          <p:nvPr/>
        </p:nvSpPr>
        <p:spPr>
          <a:xfrm>
            <a:off x="10756578" y="1852246"/>
            <a:ext cx="1260000" cy="1260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Start</a:t>
            </a:r>
          </a:p>
        </p:txBody>
      </p:sp>
      <p:sp>
        <p:nvSpPr>
          <p:cNvPr id="5" name="Rectangle 4"/>
          <p:cNvSpPr/>
          <p:nvPr/>
        </p:nvSpPr>
        <p:spPr>
          <a:xfrm>
            <a:off x="5986578" y="3311942"/>
            <a:ext cx="10800000" cy="54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Fork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7" name="Straight Connector 6"/>
          <p:cNvCxnSpPr>
            <a:stCxn id="4" idx="4"/>
            <a:endCxn id="5" idx="0"/>
          </p:cNvCxnSpPr>
          <p:nvPr/>
        </p:nvCxnSpPr>
        <p:spPr>
          <a:xfrm>
            <a:off x="11386578" y="3112246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986578" y="4051638"/>
            <a:ext cx="2880000" cy="108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Sqoop</a:t>
            </a:r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 import TABLE1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946578" y="4051638"/>
            <a:ext cx="2880000" cy="108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Sqoop</a:t>
            </a:r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 import TABLE2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906578" y="4051638"/>
            <a:ext cx="2880000" cy="108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Sqoop</a:t>
            </a:r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 import TABLE3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4" name="Straight Connector 13"/>
          <p:cNvCxnSpPr>
            <a:stCxn id="9" idx="0"/>
          </p:cNvCxnSpPr>
          <p:nvPr/>
        </p:nvCxnSpPr>
        <p:spPr>
          <a:xfrm flipV="1">
            <a:off x="7426578" y="3851942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0"/>
            <a:endCxn id="5" idx="2"/>
          </p:cNvCxnSpPr>
          <p:nvPr/>
        </p:nvCxnSpPr>
        <p:spPr>
          <a:xfrm flipV="1">
            <a:off x="11386578" y="3851942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0"/>
          </p:cNvCxnSpPr>
          <p:nvPr/>
        </p:nvCxnSpPr>
        <p:spPr>
          <a:xfrm flipV="1">
            <a:off x="15346578" y="3851942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86578" y="5331334"/>
            <a:ext cx="2880000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Georgia" charset="0"/>
                <a:ea typeface="Georgia" charset="0"/>
                <a:cs typeface="Georgia" charset="0"/>
              </a:rPr>
              <a:t>M</a:t>
            </a:r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erge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906578" y="5331334"/>
            <a:ext cx="2880000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Georgia" charset="0"/>
                <a:ea typeface="Georgia" charset="0"/>
                <a:cs typeface="Georgia" charset="0"/>
              </a:rPr>
              <a:t>P</a:t>
            </a:r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artition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86578" y="6611030"/>
            <a:ext cx="10800000" cy="54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Join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3" name="Straight Connector 22"/>
          <p:cNvCxnSpPr>
            <a:stCxn id="9" idx="2"/>
            <a:endCxn id="19" idx="0"/>
          </p:cNvCxnSpPr>
          <p:nvPr/>
        </p:nvCxnSpPr>
        <p:spPr>
          <a:xfrm>
            <a:off x="7426578" y="5131638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2"/>
            <a:endCxn id="20" idx="0"/>
          </p:cNvCxnSpPr>
          <p:nvPr/>
        </p:nvCxnSpPr>
        <p:spPr>
          <a:xfrm>
            <a:off x="15346578" y="5131638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2"/>
          </p:cNvCxnSpPr>
          <p:nvPr/>
        </p:nvCxnSpPr>
        <p:spPr>
          <a:xfrm>
            <a:off x="15346578" y="6411334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9" idx="2"/>
          </p:cNvCxnSpPr>
          <p:nvPr/>
        </p:nvCxnSpPr>
        <p:spPr>
          <a:xfrm>
            <a:off x="7426578" y="6411334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2"/>
            <a:endCxn id="21" idx="0"/>
          </p:cNvCxnSpPr>
          <p:nvPr/>
        </p:nvCxnSpPr>
        <p:spPr>
          <a:xfrm>
            <a:off x="11386578" y="5131638"/>
            <a:ext cx="0" cy="147939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986578" y="7350726"/>
            <a:ext cx="10800000" cy="54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Fork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876578" y="8090422"/>
            <a:ext cx="2880000" cy="108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TABLE1 count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016578" y="8090422"/>
            <a:ext cx="2880000" cy="108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TABLE2-3 average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986578" y="9370118"/>
            <a:ext cx="10800000" cy="54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Join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986578" y="10133248"/>
            <a:ext cx="10800000" cy="54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Fork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876578" y="10896378"/>
            <a:ext cx="2880000" cy="108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Sqoop</a:t>
            </a:r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 export </a:t>
            </a:r>
          </a:p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TABLE1 count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016578" y="10896378"/>
            <a:ext cx="2880000" cy="108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Sqoop</a:t>
            </a:r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 export </a:t>
            </a:r>
          </a:p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TABLE2-3 average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40" name="Straight Connector 39"/>
          <p:cNvCxnSpPr>
            <a:stCxn id="33" idx="0"/>
          </p:cNvCxnSpPr>
          <p:nvPr/>
        </p:nvCxnSpPr>
        <p:spPr>
          <a:xfrm flipV="1">
            <a:off x="9316578" y="7890726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4" idx="0"/>
          </p:cNvCxnSpPr>
          <p:nvPr/>
        </p:nvCxnSpPr>
        <p:spPr>
          <a:xfrm flipV="1">
            <a:off x="13456578" y="7890726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3" idx="2"/>
          </p:cNvCxnSpPr>
          <p:nvPr/>
        </p:nvCxnSpPr>
        <p:spPr>
          <a:xfrm>
            <a:off x="9316578" y="9170422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4" idx="2"/>
          </p:cNvCxnSpPr>
          <p:nvPr/>
        </p:nvCxnSpPr>
        <p:spPr>
          <a:xfrm>
            <a:off x="13456578" y="9170422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5" idx="2"/>
            <a:endCxn id="36" idx="0"/>
          </p:cNvCxnSpPr>
          <p:nvPr/>
        </p:nvCxnSpPr>
        <p:spPr>
          <a:xfrm>
            <a:off x="11386578" y="9910118"/>
            <a:ext cx="0" cy="22313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7" idx="0"/>
          </p:cNvCxnSpPr>
          <p:nvPr/>
        </p:nvCxnSpPr>
        <p:spPr>
          <a:xfrm flipV="1">
            <a:off x="9316578" y="10673248"/>
            <a:ext cx="0" cy="22313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8" idx="0"/>
          </p:cNvCxnSpPr>
          <p:nvPr/>
        </p:nvCxnSpPr>
        <p:spPr>
          <a:xfrm flipV="1">
            <a:off x="13456578" y="10673248"/>
            <a:ext cx="0" cy="22313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26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88825" y="483017"/>
            <a:ext cx="14400000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7000" b="1" dirty="0" smtClean="0"/>
              <a:t>diagram_lambda_model1</a:t>
            </a:r>
            <a:endParaRPr lang="id-ID" sz="70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4" name="Oval 3"/>
          <p:cNvSpPr/>
          <p:nvPr/>
        </p:nvSpPr>
        <p:spPr>
          <a:xfrm>
            <a:off x="457087" y="6541477"/>
            <a:ext cx="1440000" cy="1440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New Data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935347" y="2624325"/>
            <a:ext cx="6840000" cy="4519922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35346" y="7378707"/>
            <a:ext cx="14400000" cy="4519922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495346" y="2624325"/>
            <a:ext cx="6840000" cy="4519922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655347" y="5641477"/>
            <a:ext cx="5400000" cy="900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Master Data set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392623" y="5731477"/>
            <a:ext cx="5045446" cy="72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Batch View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392623" y="4524286"/>
            <a:ext cx="5045446" cy="72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smtClean="0">
                <a:latin typeface="Georgia" charset="0"/>
                <a:ea typeface="Georgia" charset="0"/>
                <a:cs typeface="Georgia" charset="0"/>
              </a:rPr>
              <a:t>Batch View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09901" y="9278668"/>
            <a:ext cx="5045446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Real-time View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92623" y="9280967"/>
            <a:ext cx="5045446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Real-time View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55347" y="3049019"/>
            <a:ext cx="360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Batch Layer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15346" y="3049019"/>
            <a:ext cx="360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Serving Layer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35346" y="7887440"/>
            <a:ext cx="360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Speed Layer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Right Arrow 19"/>
          <p:cNvSpPr/>
          <p:nvPr/>
        </p:nvSpPr>
        <p:spPr>
          <a:xfrm rot="18900000">
            <a:off x="1497428" y="5491144"/>
            <a:ext cx="1524168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1" name="Right Arrow 20"/>
          <p:cNvSpPr/>
          <p:nvPr/>
        </p:nvSpPr>
        <p:spPr>
          <a:xfrm rot="2700000" flipV="1">
            <a:off x="1497428" y="7923600"/>
            <a:ext cx="1524167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2" name="Right Arrow 21"/>
          <p:cNvSpPr/>
          <p:nvPr/>
        </p:nvSpPr>
        <p:spPr>
          <a:xfrm rot="21600000">
            <a:off x="9373263" y="4296655"/>
            <a:ext cx="1524168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4" name="Straight Connector 23"/>
          <p:cNvCxnSpPr>
            <a:stCxn id="10" idx="1"/>
            <a:endCxn id="14" idx="3"/>
          </p:cNvCxnSpPr>
          <p:nvPr/>
        </p:nvCxnSpPr>
        <p:spPr>
          <a:xfrm flipH="1" flipV="1">
            <a:off x="16438069" y="4884286"/>
            <a:ext cx="1994749" cy="1143019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1"/>
            <a:endCxn id="13" idx="3"/>
          </p:cNvCxnSpPr>
          <p:nvPr/>
        </p:nvCxnSpPr>
        <p:spPr>
          <a:xfrm flipH="1">
            <a:off x="16438069" y="6027305"/>
            <a:ext cx="1994749" cy="64172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1"/>
            <a:endCxn id="15" idx="3"/>
          </p:cNvCxnSpPr>
          <p:nvPr/>
        </p:nvCxnSpPr>
        <p:spPr>
          <a:xfrm flipH="1">
            <a:off x="9055347" y="6027305"/>
            <a:ext cx="9377471" cy="3611363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1"/>
            <a:endCxn id="13" idx="3"/>
          </p:cNvCxnSpPr>
          <p:nvPr/>
        </p:nvCxnSpPr>
        <p:spPr>
          <a:xfrm flipH="1" flipV="1">
            <a:off x="16438069" y="6091477"/>
            <a:ext cx="1994749" cy="2407376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1"/>
          </p:cNvCxnSpPr>
          <p:nvPr/>
        </p:nvCxnSpPr>
        <p:spPr>
          <a:xfrm flipH="1">
            <a:off x="16455542" y="8498853"/>
            <a:ext cx="1977276" cy="1117191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7765341" y="5487305"/>
            <a:ext cx="2414954" cy="1475944"/>
            <a:chOff x="17596815" y="5461477"/>
            <a:chExt cx="2414954" cy="147594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64292" y="5461477"/>
              <a:ext cx="1080000" cy="108000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17596815" y="6568089"/>
              <a:ext cx="241495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 b="1" dirty="0" smtClean="0">
                  <a:latin typeface="Georgia" charset="0"/>
                  <a:ea typeface="Georgia" charset="0"/>
                  <a:cs typeface="Georgia" charset="0"/>
                </a:rPr>
                <a:t>Query</a:t>
              </a:r>
              <a:endParaRPr lang="en-US" sz="1800" b="1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7765341" y="7958853"/>
            <a:ext cx="2414954" cy="1469802"/>
            <a:chOff x="17747869" y="7981477"/>
            <a:chExt cx="2414954" cy="146980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15346" y="7981477"/>
              <a:ext cx="1080000" cy="108000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17747869" y="9081947"/>
              <a:ext cx="241495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 b="1" dirty="0" smtClean="0">
                  <a:latin typeface="Georgia" charset="0"/>
                  <a:ea typeface="Georgia" charset="0"/>
                  <a:cs typeface="Georgia" charset="0"/>
                </a:rPr>
                <a:t>Query</a:t>
              </a:r>
              <a:endParaRPr lang="en-US" sz="1800" b="1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4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60000"/>
            <a:lumOff val="40000"/>
          </a:schemeClr>
        </a:solidFill>
        <a:ln w="38100">
          <a:solidFill>
            <a:schemeClr val="tx2"/>
          </a:solidFill>
        </a:ln>
      </a:spPr>
      <a:bodyPr rtlCol="0" anchor="ctr"/>
      <a:lstStyle>
        <a:defPPr algn="ctr">
          <a:defRPr sz="1800" b="1" dirty="0" err="1" smtClean="0">
            <a:latin typeface="Georgia" charset="0"/>
            <a:ea typeface="Georgia" charset="0"/>
            <a:cs typeface="Georgia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8468</TotalTime>
  <Words>128</Words>
  <Application>Microsoft Macintosh PowerPoint</Application>
  <PresentationFormat>Custom</PresentationFormat>
  <Paragraphs>82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Georgia</vt:lpstr>
      <vt:lpstr>Lato</vt:lpstr>
      <vt:lpstr>Lato Light</vt:lpstr>
      <vt:lpstr>Lato Regular</vt:lpstr>
      <vt:lpstr>Raleway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user 1</dc:creator>
  <cp:keywords/>
  <dc:description/>
  <cp:lastModifiedBy>Microsoft Office User</cp:lastModifiedBy>
  <cp:revision>2072</cp:revision>
  <dcterms:created xsi:type="dcterms:W3CDTF">2014-11-12T21:47:38Z</dcterms:created>
  <dcterms:modified xsi:type="dcterms:W3CDTF">2016-10-28T07:24:50Z</dcterms:modified>
  <cp:category/>
</cp:coreProperties>
</file>