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71" r:id="rId2"/>
    <p:sldId id="672" r:id="rId3"/>
    <p:sldId id="673" r:id="rId4"/>
    <p:sldId id="674" r:id="rId5"/>
    <p:sldId id="675" r:id="rId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5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6138" autoAdjust="0"/>
  </p:normalViewPr>
  <p:slideViewPr>
    <p:cSldViewPr snapToGrid="0" snapToObjects="1">
      <p:cViewPr>
        <p:scale>
          <a:sx n="55" d="100"/>
          <a:sy n="55" d="100"/>
        </p:scale>
        <p:origin x="216" y="552"/>
      </p:cViewPr>
      <p:guideLst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2B97-7661-5B4E-A65A-7F54031CCA5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F82F-140F-604C-BCCA-1E516DC1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/>
              <a:t>diagram_dwh_model1a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361233" y="1727646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18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31239" y="7149157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Cloud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71239" y="2641858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Sources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Warehouse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Users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Elbow Connector 11"/>
          <p:cNvCxnSpPr>
            <a:stCxn id="2" idx="3"/>
          </p:cNvCxnSpPr>
          <p:nvPr/>
        </p:nvCxnSpPr>
        <p:spPr>
          <a:xfrm>
            <a:off x="4331239" y="5336718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5758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1239" y="5522937"/>
            <a:ext cx="9000000" cy="288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91239" y="7142937"/>
            <a:ext cx="360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Summary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09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Metadata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07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Raw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4591239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15683433" y="5344635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5696133" y="462463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Sales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708327" y="624587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Marketing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96133" y="7869156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Inventory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4795479"/>
            <a:ext cx="1080000" cy="108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6475725"/>
            <a:ext cx="1080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8155971"/>
            <a:ext cx="1080000" cy="10800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54" idx="1"/>
          </p:cNvCxnSpPr>
          <p:nvPr/>
        </p:nvCxnSpPr>
        <p:spPr>
          <a:xfrm flipH="1" flipV="1">
            <a:off x="16788327" y="5344635"/>
            <a:ext cx="3744641" cy="167109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48" idx="3"/>
          </p:cNvCxnSpPr>
          <p:nvPr/>
        </p:nvCxnSpPr>
        <p:spPr>
          <a:xfrm flipH="1" flipV="1">
            <a:off x="16788327" y="6965875"/>
            <a:ext cx="3744641" cy="498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49" idx="3"/>
          </p:cNvCxnSpPr>
          <p:nvPr/>
        </p:nvCxnSpPr>
        <p:spPr>
          <a:xfrm flipH="1">
            <a:off x="16776133" y="5335479"/>
            <a:ext cx="3756835" cy="3253677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48" idx="3"/>
          </p:cNvCxnSpPr>
          <p:nvPr/>
        </p:nvCxnSpPr>
        <p:spPr>
          <a:xfrm flipH="1" flipV="1">
            <a:off x="16788327" y="6965875"/>
            <a:ext cx="3744641" cy="1730096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1"/>
            <a:endCxn id="49" idx="3"/>
          </p:cNvCxnSpPr>
          <p:nvPr/>
        </p:nvCxnSpPr>
        <p:spPr>
          <a:xfrm flipH="1" flipV="1">
            <a:off x="16776133" y="8589156"/>
            <a:ext cx="3756835" cy="106815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21905" y="10522587"/>
            <a:ext cx="12266422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ETL System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295077" y="10522587"/>
            <a:ext cx="5342785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Presentation Area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1239" y="11842833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71239" y="11885329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Collection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116" y="11654496"/>
            <a:ext cx="648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Transformation and Cleansing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327" y="11925834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Extract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51952" y="3896718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051952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Load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72665" y="3896718"/>
            <a:ext cx="1800000" cy="288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1272" y="8300886"/>
            <a:ext cx="5342785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Data Analysis &amp;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Visualization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14110581" y="694092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31239" y="7220886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>
            <a:off x="4331239" y="8063009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Flume/Kafka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71239" y="4738841"/>
            <a:ext cx="90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HDFS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71239" y="6400925"/>
            <a:ext cx="5394554" cy="1195754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Transformation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865793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Hive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Impala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Spark</a:t>
            </a: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HBase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111239" y="5522937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5671239" y="6649944"/>
            <a:ext cx="1440000" cy="9000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65793" y="2835695"/>
            <a:ext cx="5045446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Analysis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4013670" y="3549391"/>
            <a:ext cx="1144246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17037343" y="3951164"/>
            <a:ext cx="1947792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diagram_hadoop201_model3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USER_HISTORY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Ingest Pipeline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6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One Record 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62" y="3689599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62" y="3689599"/>
            <a:ext cx="1080000" cy="108000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9" idx="2"/>
            <a:endCxn id="4" idx="0"/>
          </p:cNvCxnSpPr>
          <p:nvPr/>
        </p:nvCxnSpPr>
        <p:spPr>
          <a:xfrm flipH="1">
            <a:off x="88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8" idx="0"/>
          </p:cNvCxnSpPr>
          <p:nvPr/>
        </p:nvCxnSpPr>
        <p:spPr>
          <a:xfrm>
            <a:off x="142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Querying 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Querying today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smtClean="0"/>
              <a:t>diagram_hadoop201_model4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756578" y="1852246"/>
            <a:ext cx="1260000" cy="12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6578" y="3311942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11386578" y="311224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8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TABLE1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4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TABLE2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90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TABLE3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4" name="Straight Connector 13"/>
          <p:cNvCxnSpPr>
            <a:stCxn id="9" idx="0"/>
          </p:cNvCxnSpPr>
          <p:nvPr/>
        </p:nvCxnSpPr>
        <p:spPr>
          <a:xfrm flipV="1">
            <a:off x="742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5" idx="2"/>
          </p:cNvCxnSpPr>
          <p:nvPr/>
        </p:nvCxnSpPr>
        <p:spPr>
          <a:xfrm flipV="1">
            <a:off x="1138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</p:cNvCxnSpPr>
          <p:nvPr/>
        </p:nvCxnSpPr>
        <p:spPr>
          <a:xfrm flipV="1">
            <a:off x="1534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8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M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erge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90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artition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6578" y="6611030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>
            <a:stCxn id="9" idx="2"/>
            <a:endCxn id="19" idx="0"/>
          </p:cNvCxnSpPr>
          <p:nvPr/>
        </p:nvCxnSpPr>
        <p:spPr>
          <a:xfrm>
            <a:off x="742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20" idx="0"/>
          </p:cNvCxnSpPr>
          <p:nvPr/>
        </p:nvCxnSpPr>
        <p:spPr>
          <a:xfrm>
            <a:off x="1534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</p:cNvCxnSpPr>
          <p:nvPr/>
        </p:nvCxnSpPr>
        <p:spPr>
          <a:xfrm>
            <a:off x="1534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</p:cNvCxnSpPr>
          <p:nvPr/>
        </p:nvCxnSpPr>
        <p:spPr>
          <a:xfrm>
            <a:off x="742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21" idx="0"/>
          </p:cNvCxnSpPr>
          <p:nvPr/>
        </p:nvCxnSpPr>
        <p:spPr>
          <a:xfrm>
            <a:off x="11386578" y="5131638"/>
            <a:ext cx="0" cy="14793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86578" y="7350726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7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01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86578" y="937011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86578" y="1013324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7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1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0" name="Straight Connector 39"/>
          <p:cNvCxnSpPr>
            <a:stCxn id="33" idx="0"/>
          </p:cNvCxnSpPr>
          <p:nvPr/>
        </p:nvCxnSpPr>
        <p:spPr>
          <a:xfrm flipV="1">
            <a:off x="931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0"/>
          </p:cNvCxnSpPr>
          <p:nvPr/>
        </p:nvCxnSpPr>
        <p:spPr>
          <a:xfrm flipV="1">
            <a:off x="1345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</p:cNvCxnSpPr>
          <p:nvPr/>
        </p:nvCxnSpPr>
        <p:spPr>
          <a:xfrm>
            <a:off x="931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2"/>
          </p:cNvCxnSpPr>
          <p:nvPr/>
        </p:nvCxnSpPr>
        <p:spPr>
          <a:xfrm>
            <a:off x="1345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2"/>
            <a:endCxn id="36" idx="0"/>
          </p:cNvCxnSpPr>
          <p:nvPr/>
        </p:nvCxnSpPr>
        <p:spPr>
          <a:xfrm>
            <a:off x="11386578" y="991011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0"/>
          </p:cNvCxnSpPr>
          <p:nvPr/>
        </p:nvCxnSpPr>
        <p:spPr>
          <a:xfrm flipV="1">
            <a:off x="931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0"/>
          </p:cNvCxnSpPr>
          <p:nvPr/>
        </p:nvCxnSpPr>
        <p:spPr>
          <a:xfrm flipV="1">
            <a:off x="1345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 w="38100">
          <a:solidFill>
            <a:schemeClr val="tx2"/>
          </a:solidFill>
        </a:ln>
      </a:spPr>
      <a:bodyPr rtlCol="0" anchor="ctr"/>
      <a:lstStyle>
        <a:defPPr algn="ctr">
          <a:defRPr sz="1800" b="1" dirty="0" err="1" smtClean="0">
            <a:latin typeface="Georgia" charset="0"/>
            <a:ea typeface="Georgia" charset="0"/>
            <a:cs typeface="Georgi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8449</TotalTime>
  <Words>105</Words>
  <Application>Microsoft Macintosh PowerPoint</Application>
  <PresentationFormat>Custom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Georgia</vt:lpstr>
      <vt:lpstr>Lato</vt:lpstr>
      <vt:lpstr>Lato Light</vt:lpstr>
      <vt:lpstr>Lato Regular</vt:lpstr>
      <vt:lpstr>Raleway Light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Microsoft Office User</cp:lastModifiedBy>
  <cp:revision>2068</cp:revision>
  <dcterms:created xsi:type="dcterms:W3CDTF">2014-11-12T21:47:38Z</dcterms:created>
  <dcterms:modified xsi:type="dcterms:W3CDTF">2016-10-25T14:00:03Z</dcterms:modified>
  <cp:category/>
</cp:coreProperties>
</file>