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BA8"/>
    <a:srgbClr val="4A9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8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8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9A45-5DBA-C54E-9726-F79A501E80FC}" type="datetimeFigureOut">
              <a:rPr lang="en-US" smtClean="0"/>
              <a:t>10/28/16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18D34-852F-6B45-AE66-86AC102B6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Z</a:t>
            </a:r>
          </a:p>
          <a:p>
            <a:pPr algn="ctr"/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add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, 2</a:t>
            </a:r>
          </a:p>
          <a:p>
            <a:pPr algn="ctr"/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mov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Y, </a:t>
            </a:r>
            <a:r>
              <a:rPr lang="en-US" dirty="0" err="1" smtClean="0">
                <a:latin typeface="Georgia" charset="0"/>
                <a:ea typeface="Georgia" charset="0"/>
                <a:cs typeface="Georgia" charset="0"/>
              </a:rPr>
              <a:t>eax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Assembler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4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22649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540385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Programmed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78121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60385" y="1133813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57473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60385" y="686886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544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Movies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22649" y="243178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3540385" y="243283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Included in</a:t>
            </a:r>
            <a:endParaRPr lang="en-US" dirty="0"/>
          </a:p>
        </p:txBody>
      </p:sp>
      <p:cxnSp>
        <p:nvCxnSpPr>
          <p:cNvPr id="14" name="Straight Connector 13"/>
          <p:cNvCxnSpPr>
            <a:stCxn id="13" idx="3"/>
            <a:endCxn id="15" idx="1"/>
          </p:cNvCxnSpPr>
          <p:nvPr/>
        </p:nvCxnSpPr>
        <p:spPr>
          <a:xfrm>
            <a:off x="2178121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5" idx="3"/>
            <a:endCxn id="14" idx="1"/>
          </p:cNvCxnSpPr>
          <p:nvPr/>
        </p:nvCxnSpPr>
        <p:spPr>
          <a:xfrm flipV="1">
            <a:off x="5160385" y="2878708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7473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0385" y="24317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477937" y="3848957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Regards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522648" y="526507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Cinema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" name="Straight Connector 2"/>
          <p:cNvCxnSpPr>
            <a:stCxn id="12" idx="2"/>
            <a:endCxn id="19" idx="0"/>
          </p:cNvCxnSpPr>
          <p:nvPr/>
        </p:nvCxnSpPr>
        <p:spPr>
          <a:xfrm flipH="1">
            <a:off x="7287937" y="3325635"/>
            <a:ext cx="1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20" idx="0"/>
          </p:cNvCxnSpPr>
          <p:nvPr/>
        </p:nvCxnSpPr>
        <p:spPr>
          <a:xfrm>
            <a:off x="7287937" y="4741757"/>
            <a:ext cx="0" cy="523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2538" y="332458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02538" y="4884810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75625" y="33564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88466" y="335540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Equipment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2787334" y="3356455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7300175" y="3355401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Needed</a:t>
            </a:r>
            <a:endParaRPr lang="en-US" dirty="0"/>
          </a:p>
        </p:txBody>
      </p:sp>
      <p:cxnSp>
        <p:nvCxnSpPr>
          <p:cNvPr id="22" name="Straight Connector 21"/>
          <p:cNvCxnSpPr>
            <a:stCxn id="12" idx="3"/>
            <a:endCxn id="14" idx="1"/>
          </p:cNvCxnSpPr>
          <p:nvPr/>
        </p:nvCxnSpPr>
        <p:spPr>
          <a:xfrm flipV="1">
            <a:off x="2106202" y="3802855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13" idx="1"/>
          </p:cNvCxnSpPr>
          <p:nvPr/>
        </p:nvCxnSpPr>
        <p:spPr>
          <a:xfrm flipV="1">
            <a:off x="4407334" y="3802328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75625" y="401609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Supplier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088466" y="40055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2787334" y="40160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832045" y="1663621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106202" y="848009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407334" y="847482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97334" y="1294409"/>
            <a:ext cx="0" cy="369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 flipV="1">
            <a:off x="6619043" y="3801801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9601307" y="3354347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39" name="Straight Connector 38"/>
          <p:cNvCxnSpPr>
            <a:stCxn id="20" idx="3"/>
            <a:endCxn id="37" idx="1"/>
          </p:cNvCxnSpPr>
          <p:nvPr/>
        </p:nvCxnSpPr>
        <p:spPr>
          <a:xfrm flipV="1">
            <a:off x="8920175" y="3801274"/>
            <a:ext cx="681132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043754" y="4626828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88466" y="5896674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Parts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3" name="Straight Connector 42"/>
          <p:cNvCxnSpPr>
            <a:stCxn id="13" idx="2"/>
            <a:endCxn id="40" idx="0"/>
          </p:cNvCxnSpPr>
          <p:nvPr/>
        </p:nvCxnSpPr>
        <p:spPr>
          <a:xfrm flipH="1">
            <a:off x="5853754" y="4249255"/>
            <a:ext cx="1" cy="3775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0" idx="2"/>
            <a:endCxn id="41" idx="0"/>
          </p:cNvCxnSpPr>
          <p:nvPr/>
        </p:nvCxnSpPr>
        <p:spPr>
          <a:xfrm>
            <a:off x="5853754" y="5519628"/>
            <a:ext cx="1" cy="377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36922"/>
              </p:ext>
            </p:extLst>
          </p:nvPr>
        </p:nvGraphicFramePr>
        <p:xfrm>
          <a:off x="901843" y="94569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SURNAME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BIRTHDAY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BA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001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John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17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Dumeril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31/03/1988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002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Mark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Tabbo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28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Italie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  <a:latin typeface="Georgia" charset="0"/>
                          <a:ea typeface="Georgia" charset="0"/>
                          <a:cs typeface="Georgia" charset="0"/>
                        </a:rPr>
                        <a:t>30/04/1987</a:t>
                      </a:r>
                      <a:endParaRPr lang="en-US" dirty="0">
                        <a:solidFill>
                          <a:schemeClr val="bg1"/>
                        </a:solidFill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97C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29842" y="57636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schema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843" y="5763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Consumers(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ID,NAME,SURNAME,ADDRESS,BIRTHDAY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9842" y="945697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fields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9842" y="1499695"/>
            <a:ext cx="2960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#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records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544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Consumer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78121" y="811658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8121" y="1139575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78121" y="14674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5662" y="616559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5662" y="95845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35662" y="129007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ADDRESS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Consumer(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,NAME,ADDRESS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Courses(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,TITLE,DESCR,#CATID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Category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Course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CATID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DESCR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4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7544" y="1853965"/>
            <a:ext cx="812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Jobs(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</a:t>
            </a:r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#PROID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,HOURS</a:t>
            </a:r>
            <a:r>
              <a:rPr lang="en-US" b="1" dirty="0" smtClean="0">
                <a:solidFill>
                  <a:srgbClr val="3C7BA8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3C7BA8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558536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012" y="686886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53589" y="986316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53589" y="1314233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11130" y="791217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11130" y="1133113"/>
            <a:ext cx="122262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NAME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4846062" y="687940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WorksOn</a:t>
            </a:r>
            <a:endParaRPr lang="en-US" dirty="0"/>
          </a:p>
        </p:txBody>
      </p:sp>
      <p:cxnSp>
        <p:nvCxnSpPr>
          <p:cNvPr id="3" name="Straight Connector 2"/>
          <p:cNvCxnSpPr>
            <a:stCxn id="14" idx="3"/>
            <a:endCxn id="29" idx="1"/>
          </p:cNvCxnSpPr>
          <p:nvPr/>
        </p:nvCxnSpPr>
        <p:spPr>
          <a:xfrm>
            <a:off x="4089113" y="1133813"/>
            <a:ext cx="756949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9" idx="3"/>
            <a:endCxn id="22" idx="1"/>
          </p:cNvCxnSpPr>
          <p:nvPr/>
        </p:nvCxnSpPr>
        <p:spPr>
          <a:xfrm flipV="1">
            <a:off x="6466062" y="1133813"/>
            <a:ext cx="756950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70167" y="982892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870167" y="1310809"/>
            <a:ext cx="68836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7543" y="801492"/>
            <a:ext cx="12483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u="sng" dirty="0" smtClean="0">
                <a:latin typeface="Georgia" charset="0"/>
                <a:ea typeface="Georgia" charset="0"/>
                <a:cs typeface="Georgia" charset="0"/>
              </a:rPr>
              <a:t>PROID</a:t>
            </a:r>
            <a:endParaRPr lang="en-US" b="1" u="sng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543" y="1143388"/>
            <a:ext cx="12483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TITLE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83160" y="135157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74606" y="184194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18116"/>
              </p:ext>
            </p:extLst>
          </p:nvPr>
        </p:nvGraphicFramePr>
        <p:xfrm>
          <a:off x="1066229" y="812133"/>
          <a:ext cx="1008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/>
                <a:gridCol w="1680000"/>
                <a:gridCol w="1680000"/>
                <a:gridCol w="1680000"/>
                <a:gridCol w="1680000"/>
                <a:gridCol w="16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zipcode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occupation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last_update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80131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20102016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00139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journalist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759539"/>
              </p:ext>
            </p:extLst>
          </p:nvPr>
        </p:nvGraphicFramePr>
        <p:xfrm>
          <a:off x="1066229" y="2464560"/>
          <a:ext cx="1008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000"/>
                <a:gridCol w="1680000"/>
                <a:gridCol w="1680000"/>
                <a:gridCol w="1680000"/>
                <a:gridCol w="1680000"/>
                <a:gridCol w="168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zipcode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occupation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Georgia" charset="0"/>
                          <a:ea typeface="Georgia" charset="0"/>
                          <a:cs typeface="Georgia" charset="0"/>
                        </a:rPr>
                        <a:t>last_update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80131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20102016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00139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journalist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24102016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80100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student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25102016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40122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writer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25102106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5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916289"/>
              </p:ext>
            </p:extLst>
          </p:nvPr>
        </p:nvGraphicFramePr>
        <p:xfrm>
          <a:off x="1066229" y="2464560"/>
          <a:ext cx="72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/>
                <a:gridCol w="1800000"/>
                <a:gridCol w="1800000"/>
                <a:gridCol w="180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id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gender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name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age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Harry Potter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F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Black</a:t>
                      </a:r>
                      <a:r>
                        <a:rPr lang="en-US" sz="1800" baseline="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 Mamba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36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1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Luke Skywalker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28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3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M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Walter White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Georgia" charset="0"/>
                          <a:ea typeface="Georgia" charset="0"/>
                          <a:cs typeface="Georgia" charset="0"/>
                        </a:rPr>
                        <a:t>44</a:t>
                      </a:r>
                      <a:endParaRPr lang="en-US" sz="1800" dirty="0">
                        <a:latin typeface="Georgia" charset="0"/>
                        <a:ea typeface="Georgia" charset="0"/>
                        <a:cs typeface="Georgia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Compiler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9999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latin typeface="Georgia" charset="0"/>
                <a:ea typeface="Georgia" charset="0"/>
                <a:cs typeface="Georgia" charset="0"/>
              </a:rPr>
              <a:t>print</a:t>
            </a:r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 (“Hello World”)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701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10100001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10111000</a:t>
            </a:r>
          </a:p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10011110</a:t>
            </a:r>
          </a:p>
          <a:p>
            <a:pPr algn="ctr"/>
            <a:r>
              <a:rPr lang="is-IS" dirty="0" smtClean="0">
                <a:latin typeface="Georgia" charset="0"/>
                <a:ea typeface="Georgia" charset="0"/>
                <a:cs typeface="Georgia" charset="0"/>
              </a:rPr>
              <a:t>…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91729" y="2167105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Interpreter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42594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2787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39605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8740" y="1786963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Georgia" charset="0"/>
                <a:ea typeface="Georgia" charset="0"/>
                <a:cs typeface="Georgia" charset="0"/>
              </a:rPr>
              <a:t>CPU</a:t>
            </a:r>
            <a:endParaRPr lang="en-US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5" name="Curved Connector 14"/>
          <p:cNvCxnSpPr>
            <a:stCxn id="5" idx="2"/>
            <a:endCxn id="4" idx="2"/>
          </p:cNvCxnSpPr>
          <p:nvPr/>
        </p:nvCxnSpPr>
        <p:spPr>
          <a:xfrm rot="5400000">
            <a:off x="4482336" y="843447"/>
            <a:ext cx="14400" cy="519701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291409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726655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161901" y="246725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Design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041694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Write the Code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76940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Correct Syntax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12186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Test the Program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9597147" y="2481184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47432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Resolve Logical Errors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Elbow Connector 22"/>
          <p:cNvCxnSpPr>
            <a:stCxn id="19" idx="2"/>
            <a:endCxn id="11" idx="2"/>
          </p:cNvCxnSpPr>
          <p:nvPr/>
        </p:nvCxnSpPr>
        <p:spPr>
          <a:xfrm rot="5400000">
            <a:off x="6242229" y="-1810273"/>
            <a:ext cx="12700" cy="97409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131257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995678" y="2300482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860099" y="2289587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6997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Input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01418" y="219315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Split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65839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Map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30260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Combine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724520" y="2298400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594681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050" b="1" dirty="0" smtClean="0">
                <a:latin typeface="Georgia" charset="0"/>
                <a:ea typeface="Georgia" charset="0"/>
                <a:cs typeface="Georgia" charset="0"/>
              </a:rPr>
              <a:t>Shuffle &amp; Sort</a:t>
            </a:r>
            <a:endParaRPr lang="en-US" sz="105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8588941" y="2289586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459102" y="2166365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Reduce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0453362" y="2316381"/>
            <a:ext cx="595901" cy="293555"/>
          </a:xfrm>
          <a:prstGeom prst="rightArrow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323518" y="2175178"/>
            <a:ext cx="720000" cy="540000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 font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Output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9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93087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77028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60969" y="595159"/>
            <a:ext cx="1982912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View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93087" y="199586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Conceptual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93087" y="3396579"/>
            <a:ext cx="6150794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 Schema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3803" y="4797289"/>
            <a:ext cx="1409361" cy="1654139"/>
          </a:xfrm>
          <a:prstGeom prst="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atin typeface="Georgia" charset="0"/>
                <a:ea typeface="Georgia" charset="0"/>
                <a:cs typeface="Georgia" charset="0"/>
              </a:rPr>
              <a:t>Database</a:t>
            </a:r>
            <a:endParaRPr lang="en-US" b="1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>
            <a:stCxn id="4" idx="2"/>
            <a:endCxn id="7" idx="0"/>
          </p:cNvCxnSpPr>
          <p:nvPr/>
        </p:nvCxnSpPr>
        <p:spPr>
          <a:xfrm>
            <a:off x="3784543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>
            <a:off x="5868484" y="148901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7" idx="0"/>
          </p:cNvCxnSpPr>
          <p:nvPr/>
        </p:nvCxnSpPr>
        <p:spPr>
          <a:xfrm flipH="1">
            <a:off x="5868484" y="1489013"/>
            <a:ext cx="2083941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8" idx="0"/>
          </p:cNvCxnSpPr>
          <p:nvPr/>
        </p:nvCxnSpPr>
        <p:spPr>
          <a:xfrm>
            <a:off x="5868484" y="288972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9" idx="0"/>
          </p:cNvCxnSpPr>
          <p:nvPr/>
        </p:nvCxnSpPr>
        <p:spPr>
          <a:xfrm>
            <a:off x="5868484" y="4290433"/>
            <a:ext cx="0" cy="506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93087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77028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0969" y="22582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End User 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7496" y="71892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External 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496" y="211963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Conceptual 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7496" y="3520341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Internal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496" y="5301192"/>
            <a:ext cx="1982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Physical</a:t>
            </a:r>
          </a:p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Level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8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Employee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Project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on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99289" y="2835667"/>
            <a:ext cx="38434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36387" y="2835667"/>
            <a:ext cx="382902" cy="503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07833" y="3333521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hours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7833" y="3326037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salary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mtClean="0">
                <a:latin typeface="Georgia" charset="0"/>
                <a:ea typeface="Georgia" charset="0"/>
                <a:cs typeface="Georgia" charset="0"/>
              </a:rPr>
              <a:t>N:1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1:N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6448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E1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81553" y="2166365"/>
            <a:ext cx="1530577" cy="893854"/>
          </a:xfrm>
          <a:prstGeom prst="roundRect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E2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499289" y="2167419"/>
            <a:ext cx="1620000" cy="892800"/>
          </a:xfrm>
          <a:prstGeom prst="diamond">
            <a:avLst/>
          </a:prstGeom>
          <a:solidFill>
            <a:srgbClr val="4A9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137025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 flipV="1">
            <a:off x="5119289" y="2613292"/>
            <a:ext cx="1362264" cy="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16377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N:M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19289" y="2166365"/>
            <a:ext cx="1982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M:N</a:t>
            </a:r>
            <a:endParaRPr lang="en-US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269</Words>
  <Application>Microsoft Macintosh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2016-02-23T10:48:47Z</dcterms:created>
  <dcterms:modified xsi:type="dcterms:W3CDTF">2016-10-28T13:28:54Z</dcterms:modified>
</cp:coreProperties>
</file>