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BA8"/>
    <a:srgbClr val="4A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9A45-5DBA-C54E-9726-F79A501E80F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mov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Z</a:t>
            </a:r>
          </a:p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add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2</a:t>
            </a:r>
          </a:p>
          <a:p>
            <a:pPr algn="ctr"/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mov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Y,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Assembler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4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544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Movies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22649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Cinema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540385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Programmed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78121" y="1133813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60385" y="1133813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7473" y="686886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0385" y="686886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544" y="243178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Movies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22649" y="243178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540385" y="2432835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Included in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3"/>
            <a:endCxn id="15" idx="1"/>
          </p:cNvCxnSpPr>
          <p:nvPr/>
        </p:nvCxnSpPr>
        <p:spPr>
          <a:xfrm>
            <a:off x="2178121" y="2878708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5" idx="3"/>
            <a:endCxn id="14" idx="1"/>
          </p:cNvCxnSpPr>
          <p:nvPr/>
        </p:nvCxnSpPr>
        <p:spPr>
          <a:xfrm flipV="1">
            <a:off x="5160385" y="2878708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7473" y="24317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0385" y="24317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6477937" y="3848957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Regards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22648" y="5265079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Cinema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" name="Straight Connector 2"/>
          <p:cNvCxnSpPr>
            <a:stCxn id="12" idx="2"/>
            <a:endCxn id="19" idx="0"/>
          </p:cNvCxnSpPr>
          <p:nvPr/>
        </p:nvCxnSpPr>
        <p:spPr>
          <a:xfrm flipH="1">
            <a:off x="7287937" y="3325635"/>
            <a:ext cx="1" cy="523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20" idx="0"/>
          </p:cNvCxnSpPr>
          <p:nvPr/>
        </p:nvCxnSpPr>
        <p:spPr>
          <a:xfrm>
            <a:off x="7287937" y="4741757"/>
            <a:ext cx="0" cy="523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2538" y="33245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2538" y="4884810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75625" y="335645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Supplier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88466" y="335540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Equipment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2787334" y="3356455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7300175" y="3355401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Needed</a:t>
            </a:r>
            <a:endParaRPr lang="en-US" dirty="0"/>
          </a:p>
        </p:txBody>
      </p:sp>
      <p:cxnSp>
        <p:nvCxnSpPr>
          <p:cNvPr id="22" name="Straight Connector 21"/>
          <p:cNvCxnSpPr>
            <a:stCxn id="12" idx="3"/>
            <a:endCxn id="14" idx="1"/>
          </p:cNvCxnSpPr>
          <p:nvPr/>
        </p:nvCxnSpPr>
        <p:spPr>
          <a:xfrm flipV="1">
            <a:off x="2106202" y="3802855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13" idx="1"/>
          </p:cNvCxnSpPr>
          <p:nvPr/>
        </p:nvCxnSpPr>
        <p:spPr>
          <a:xfrm flipV="1">
            <a:off x="4407334" y="3802328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75625" y="401609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Supplier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88466" y="40055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2787334" y="40160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32045" y="166362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Parts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106202" y="848009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407334" y="847482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97334" y="1294409"/>
            <a:ext cx="0" cy="369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 flipV="1">
            <a:off x="6619043" y="3801801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601307" y="3354347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9" name="Straight Connector 38"/>
          <p:cNvCxnSpPr>
            <a:stCxn id="20" idx="3"/>
            <a:endCxn id="37" idx="1"/>
          </p:cNvCxnSpPr>
          <p:nvPr/>
        </p:nvCxnSpPr>
        <p:spPr>
          <a:xfrm flipV="1">
            <a:off x="8920175" y="3801274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043754" y="4626828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088466" y="5896674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Parts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3" name="Straight Connector 42"/>
          <p:cNvCxnSpPr>
            <a:stCxn id="13" idx="2"/>
            <a:endCxn id="40" idx="0"/>
          </p:cNvCxnSpPr>
          <p:nvPr/>
        </p:nvCxnSpPr>
        <p:spPr>
          <a:xfrm flipH="1">
            <a:off x="5853754" y="4249255"/>
            <a:ext cx="1" cy="377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2"/>
            <a:endCxn id="41" idx="0"/>
          </p:cNvCxnSpPr>
          <p:nvPr/>
        </p:nvCxnSpPr>
        <p:spPr>
          <a:xfrm>
            <a:off x="5853754" y="5519628"/>
            <a:ext cx="1" cy="377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36922"/>
              </p:ext>
            </p:extLst>
          </p:nvPr>
        </p:nvGraphicFramePr>
        <p:xfrm>
          <a:off x="901843" y="94569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SURNAME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BIRTHDAY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001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John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Tabbo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17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Dumeril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31/03/1988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002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Mark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Tabbo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28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Italie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30/04/1987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29842" y="576365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schema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843" y="5763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Consumers(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ID,NAME,SURNAME,ADDRESS,BIRTHDAY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9842" y="945697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fields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9842" y="1499695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records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544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Consumer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78121" y="811658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78121" y="1139575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78121" y="14674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5662" y="616559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5662" y="95845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NAME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5662" y="129007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ADDRESS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Consumer(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,NAME,ADDRESS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Courses(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,TITLE,DESCR,#CATID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58536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Category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23012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Course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753589" y="986316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3589" y="1314233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11130" y="791217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1130" y="1133113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TITLE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4846062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3" name="Straight Connector 2"/>
          <p:cNvCxnSpPr>
            <a:stCxn id="14" idx="3"/>
            <a:endCxn id="29" idx="1"/>
          </p:cNvCxnSpPr>
          <p:nvPr/>
        </p:nvCxnSpPr>
        <p:spPr>
          <a:xfrm>
            <a:off x="4089113" y="1133813"/>
            <a:ext cx="756949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9" idx="3"/>
            <a:endCxn id="22" idx="1"/>
          </p:cNvCxnSpPr>
          <p:nvPr/>
        </p:nvCxnSpPr>
        <p:spPr>
          <a:xfrm flipV="1">
            <a:off x="6466062" y="1133813"/>
            <a:ext cx="756950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70167" y="9828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70167" y="1310809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543" y="801492"/>
            <a:ext cx="12483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CATID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43" y="1143388"/>
            <a:ext cx="12483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DESCR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Jobs(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#ID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#PROID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,HOURS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58536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23012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Employee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753589" y="986316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3589" y="1314233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11130" y="791217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1130" y="1133113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NAME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4846062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WorksOn</a:t>
            </a:r>
            <a:endParaRPr lang="en-US" dirty="0"/>
          </a:p>
        </p:txBody>
      </p:sp>
      <p:cxnSp>
        <p:nvCxnSpPr>
          <p:cNvPr id="3" name="Straight Connector 2"/>
          <p:cNvCxnSpPr>
            <a:stCxn id="14" idx="3"/>
            <a:endCxn id="29" idx="1"/>
          </p:cNvCxnSpPr>
          <p:nvPr/>
        </p:nvCxnSpPr>
        <p:spPr>
          <a:xfrm>
            <a:off x="4089113" y="1133813"/>
            <a:ext cx="756949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9" idx="3"/>
            <a:endCxn id="22" idx="1"/>
          </p:cNvCxnSpPr>
          <p:nvPr/>
        </p:nvCxnSpPr>
        <p:spPr>
          <a:xfrm flipV="1">
            <a:off x="6466062" y="1133813"/>
            <a:ext cx="756950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70167" y="9828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70167" y="1310809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543" y="801492"/>
            <a:ext cx="12483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PROID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43" y="1143388"/>
            <a:ext cx="12483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TITLE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83160" y="1351577"/>
            <a:ext cx="38290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74606" y="184194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hours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5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Georgia" charset="0"/>
                <a:ea typeface="Georgia" charset="0"/>
                <a:cs typeface="Georgia" charset="0"/>
              </a:rPr>
              <a:t>print</a:t>
            </a:r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 (“Hello World”)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Compiler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3960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874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CPU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Georgia" charset="0"/>
                <a:ea typeface="Georgia" charset="0"/>
                <a:cs typeface="Georgia" charset="0"/>
              </a:rPr>
              <a:t>print</a:t>
            </a:r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 (“Hello World”)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Interpreter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3960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874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CPU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cxnSp>
        <p:nvCxnSpPr>
          <p:cNvPr id="15" name="Curved Connector 14"/>
          <p:cNvCxnSpPr>
            <a:stCxn id="5" idx="2"/>
            <a:endCxn id="4" idx="2"/>
          </p:cNvCxnSpPr>
          <p:nvPr/>
        </p:nvCxnSpPr>
        <p:spPr>
          <a:xfrm rot="5400000">
            <a:off x="4482336" y="843447"/>
            <a:ext cx="14400" cy="519701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1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291409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26655" y="248118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161901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Design the 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41694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Write the Code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76940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Correct Syntax Errors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12186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Test the 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9597147" y="248118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347432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Resolve Logical Errors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Elbow Connector 22"/>
          <p:cNvCxnSpPr>
            <a:stCxn id="19" idx="2"/>
            <a:endCxn id="11" idx="2"/>
          </p:cNvCxnSpPr>
          <p:nvPr/>
        </p:nvCxnSpPr>
        <p:spPr>
          <a:xfrm rot="5400000">
            <a:off x="6242229" y="-1810273"/>
            <a:ext cx="12700" cy="97409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131257" y="2300482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995678" y="2300482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860099" y="2289587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6997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Input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01418" y="219315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Split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65839" y="2166365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Map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30260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050" b="1" dirty="0" smtClean="0">
                <a:latin typeface="Georgia" charset="0"/>
                <a:ea typeface="Georgia" charset="0"/>
                <a:cs typeface="Georgia" charset="0"/>
              </a:rPr>
              <a:t>Combine</a:t>
            </a:r>
            <a:endParaRPr lang="en-US" sz="105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724520" y="2298400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594681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050" b="1" dirty="0" smtClean="0">
                <a:latin typeface="Georgia" charset="0"/>
                <a:ea typeface="Georgia" charset="0"/>
                <a:cs typeface="Georgia" charset="0"/>
              </a:rPr>
              <a:t>Shuffle &amp; Sort</a:t>
            </a:r>
            <a:endParaRPr lang="en-US" sz="105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588941" y="2289586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459102" y="2166365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Reduce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0453362" y="2316381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1323518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Output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9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93087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77028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60969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93087" y="1995869"/>
            <a:ext cx="6150794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Conceptual Schema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93087" y="3396579"/>
            <a:ext cx="6150794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Internal Schema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3803" y="4797289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Georgia" charset="0"/>
                <a:ea typeface="Georgia" charset="0"/>
                <a:cs typeface="Georgia" charset="0"/>
              </a:rPr>
              <a:t>Database</a:t>
            </a:r>
            <a:endParaRPr lang="en-US" b="1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784543" y="1489013"/>
            <a:ext cx="2083941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5868484" y="148901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 flipH="1">
            <a:off x="5868484" y="1489013"/>
            <a:ext cx="2083941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8" idx="0"/>
          </p:cNvCxnSpPr>
          <p:nvPr/>
        </p:nvCxnSpPr>
        <p:spPr>
          <a:xfrm>
            <a:off x="5868484" y="288972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9" idx="0"/>
          </p:cNvCxnSpPr>
          <p:nvPr/>
        </p:nvCxnSpPr>
        <p:spPr>
          <a:xfrm>
            <a:off x="5868484" y="429043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93087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7028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0969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496" y="71892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External 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7496" y="211963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Conceptual 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7496" y="352034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Internal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496" y="5301192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Physical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8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Employee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Project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on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99289" y="2835667"/>
            <a:ext cx="38434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36387" y="2835667"/>
            <a:ext cx="38290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7833" y="333352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hours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7833" y="332603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salary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N:1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N:M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M:N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197</Words>
  <Application>Microsoft Macintosh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Georgia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2016-02-23T10:48:47Z</dcterms:created>
  <dcterms:modified xsi:type="dcterms:W3CDTF">2016-10-20T13:00:07Z</dcterms:modified>
</cp:coreProperties>
</file>