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71" r:id="rId2"/>
    <p:sldId id="677" r:id="rId3"/>
    <p:sldId id="672" r:id="rId4"/>
    <p:sldId id="673" r:id="rId5"/>
    <p:sldId id="674" r:id="rId6"/>
    <p:sldId id="675" r:id="rId7"/>
    <p:sldId id="676" r:id="rId8"/>
    <p:sldId id="678" r:id="rId9"/>
    <p:sldId id="679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355">
          <p15:clr>
            <a:srgbClr val="A4A3A4"/>
          </p15:clr>
        </p15:guide>
        <p15:guide id="3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45469"/>
    <a:srgbClr val="B78B02"/>
    <a:srgbClr val="F10F21"/>
    <a:srgbClr val="DEA902"/>
    <a:srgbClr val="D09E02"/>
    <a:srgbClr val="1E2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6" autoAdjust="0"/>
    <p:restoredTop sz="96138" autoAdjust="0"/>
  </p:normalViewPr>
  <p:slideViewPr>
    <p:cSldViewPr snapToGrid="0" snapToObjects="1">
      <p:cViewPr>
        <p:scale>
          <a:sx n="63" d="100"/>
          <a:sy n="63" d="100"/>
        </p:scale>
        <p:origin x="144" y="192"/>
      </p:cViewPr>
      <p:guideLst>
        <p:guide pos="15355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 showGuides="1">
      <p:cViewPr varScale="1">
        <p:scale>
          <a:sx n="118" d="100"/>
          <a:sy n="118" d="100"/>
        </p:scale>
        <p:origin x="29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2B97-7661-5B4E-A65A-7F54031CCA56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CF82F-140F-604C-BCCA-1E516DC1A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34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58061" y="3957748"/>
            <a:ext cx="9112724" cy="831056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70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419724"/>
            <a:ext cx="24377650" cy="6316547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0055781" y="2521311"/>
            <a:ext cx="4266088" cy="42671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9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23084" y="4391316"/>
            <a:ext cx="24377644" cy="425017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178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4167691" y="4000500"/>
            <a:ext cx="6411832" cy="62769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45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2579913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779146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13096308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1826538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527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3" y="396295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4876229" y="1216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9" y="3964173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9741188" y="3961742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14595131" y="243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595131" y="396538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9479147" y="3965388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5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8" y="3964174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639693" y="3965388"/>
            <a:ext cx="5078547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6677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259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5903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1840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15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9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4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31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040965"/>
            <a:ext cx="24377650" cy="5676898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3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3109564" y="607069"/>
            <a:ext cx="808407" cy="615480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pPr algn="ctr"/>
              <a:t>‹#›</a:t>
            </a:fld>
            <a:endParaRPr lang="id-ID" sz="2800" b="0" i="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7" r:id="rId2"/>
    <p:sldLayoutId id="2147483748" r:id="rId3"/>
    <p:sldLayoutId id="2147483749" r:id="rId4"/>
    <p:sldLayoutId id="2147483657" r:id="rId5"/>
    <p:sldLayoutId id="2147483746" r:id="rId6"/>
    <p:sldLayoutId id="2147483752" r:id="rId7"/>
    <p:sldLayoutId id="2147483736" r:id="rId8"/>
    <p:sldLayoutId id="2147483715" r:id="rId9"/>
    <p:sldLayoutId id="2147483768" r:id="rId10"/>
    <p:sldLayoutId id="2147483714" r:id="rId11"/>
    <p:sldLayoutId id="2147483709" r:id="rId12"/>
    <p:sldLayoutId id="2147483694" r:id="rId13"/>
    <p:sldLayoutId id="2147483722" r:id="rId14"/>
    <p:sldLayoutId id="2147483781" r:id="rId15"/>
    <p:sldLayoutId id="2147483770" r:id="rId16"/>
    <p:sldLayoutId id="2147483771" r:id="rId17"/>
    <p:sldLayoutId id="2147483787" r:id="rId18"/>
    <p:sldLayoutId id="2147483780" r:id="rId19"/>
    <p:sldLayoutId id="2147483786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diagram_dwh_model1b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6361233" y="1727646"/>
            <a:ext cx="11655185" cy="839116"/>
          </a:xfrm>
          <a:prstGeom prst="rect">
            <a:avLst/>
          </a:prstGeom>
        </p:spPr>
        <p:txBody>
          <a:bodyPr vert="horz" lIns="217490" tIns="108745" rIns="217490" bIns="10874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100" b="1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 </a:t>
            </a:r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(</a:t>
            </a:r>
            <a:r>
              <a:rPr lang="en-US" sz="1800" i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Legacy</a:t>
            </a:r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531239" y="7149157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Cloud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271239" y="2641858"/>
            <a:ext cx="21600000" cy="720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7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Sources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Staging Area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11239" y="2718652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Warehouse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31239" y="2715165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Marts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551239" y="2715165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Users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2" name="Elbow Connector 11"/>
          <p:cNvCxnSpPr>
            <a:stCxn id="2" idx="3"/>
          </p:cNvCxnSpPr>
          <p:nvPr/>
        </p:nvCxnSpPr>
        <p:spPr>
          <a:xfrm>
            <a:off x="4331239" y="5336718"/>
            <a:ext cx="12700" cy="325243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45758" y="6943015"/>
            <a:ext cx="109219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591239" y="5522937"/>
            <a:ext cx="9000000" cy="2880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031239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0091239" y="7142937"/>
            <a:ext cx="360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Summary 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091239" y="5882937"/>
            <a:ext cx="162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Metadata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2071239" y="5882937"/>
            <a:ext cx="1620000" cy="9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Raw Data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14591239" y="6943015"/>
            <a:ext cx="109219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H="1">
            <a:off x="15683433" y="5344635"/>
            <a:ext cx="12700" cy="325243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5696133" y="4624635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Sales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5708327" y="6245875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Marketing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5696133" y="7869156"/>
            <a:ext cx="1080000" cy="144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Inventory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4795479"/>
            <a:ext cx="1080000" cy="10800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6475725"/>
            <a:ext cx="1080000" cy="10800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968" y="8155971"/>
            <a:ext cx="1080000" cy="1080000"/>
          </a:xfrm>
          <a:prstGeom prst="rect">
            <a:avLst/>
          </a:prstGeom>
        </p:spPr>
      </p:pic>
      <p:cxnSp>
        <p:nvCxnSpPr>
          <p:cNvPr id="57" name="Straight Connector 56"/>
          <p:cNvCxnSpPr>
            <a:stCxn id="54" idx="1"/>
          </p:cNvCxnSpPr>
          <p:nvPr/>
        </p:nvCxnSpPr>
        <p:spPr>
          <a:xfrm flipH="1" flipV="1">
            <a:off x="16788327" y="5344635"/>
            <a:ext cx="3744641" cy="167109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4" idx="1"/>
            <a:endCxn id="48" idx="3"/>
          </p:cNvCxnSpPr>
          <p:nvPr/>
        </p:nvCxnSpPr>
        <p:spPr>
          <a:xfrm flipH="1" flipV="1">
            <a:off x="16788327" y="6965875"/>
            <a:ext cx="3744641" cy="4985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1"/>
            <a:endCxn id="49" idx="3"/>
          </p:cNvCxnSpPr>
          <p:nvPr/>
        </p:nvCxnSpPr>
        <p:spPr>
          <a:xfrm flipH="1">
            <a:off x="16776133" y="5335479"/>
            <a:ext cx="3756835" cy="3253677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5" idx="1"/>
            <a:endCxn id="48" idx="3"/>
          </p:cNvCxnSpPr>
          <p:nvPr/>
        </p:nvCxnSpPr>
        <p:spPr>
          <a:xfrm flipH="1" flipV="1">
            <a:off x="16788327" y="6965875"/>
            <a:ext cx="3744641" cy="1730096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1"/>
            <a:endCxn id="49" idx="3"/>
          </p:cNvCxnSpPr>
          <p:nvPr/>
        </p:nvCxnSpPr>
        <p:spPr>
          <a:xfrm flipH="1" flipV="1">
            <a:off x="16776133" y="8589156"/>
            <a:ext cx="3756835" cy="106815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521905" y="10522587"/>
            <a:ext cx="12266422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ETL System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295077" y="10522587"/>
            <a:ext cx="5342785" cy="72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Georgia" charset="0"/>
                <a:ea typeface="Georgia" charset="0"/>
                <a:cs typeface="Georgia" charset="0"/>
              </a:rPr>
              <a:t>Presentation Area</a:t>
            </a:r>
            <a:endParaRPr lang="en-US" sz="30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271239" y="11842833"/>
            <a:ext cx="21600000" cy="720000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271239" y="11885328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Collection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15116" y="11654496"/>
            <a:ext cx="6480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Transformation and Cleansing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088327" y="11885328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Analysis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819184" y="11885328"/>
            <a:ext cx="432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Presentation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01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diagram_dwh_model2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08825" y="1652550"/>
            <a:ext cx="2880000" cy="180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Source System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82948" y="1652550"/>
            <a:ext cx="2880000" cy="18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Staging Area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057071" y="1652550"/>
            <a:ext cx="2880000" cy="180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Independent 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Mart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194" y="2012550"/>
            <a:ext cx="1080000" cy="10800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4988825" y="2552550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8962948" y="2552550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  <a:endCxn id="6" idx="3"/>
          </p:cNvCxnSpPr>
          <p:nvPr/>
        </p:nvCxnSpPr>
        <p:spPr>
          <a:xfrm flipH="1">
            <a:off x="12937071" y="2552550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108825" y="3569401"/>
            <a:ext cx="2880000" cy="180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Source System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82948" y="3569401"/>
            <a:ext cx="2880000" cy="18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Staging Area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057071" y="3569401"/>
            <a:ext cx="2880000" cy="180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Dimensionalized</a:t>
            </a:r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 Linked Data Marts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194" y="3929401"/>
            <a:ext cx="1080000" cy="108000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6" idx="3"/>
            <a:endCxn id="17" idx="1"/>
          </p:cNvCxnSpPr>
          <p:nvPr/>
        </p:nvCxnSpPr>
        <p:spPr>
          <a:xfrm>
            <a:off x="4988825" y="4469401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8962948" y="4469401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9" idx="1"/>
            <a:endCxn id="18" idx="3"/>
          </p:cNvCxnSpPr>
          <p:nvPr/>
        </p:nvCxnSpPr>
        <p:spPr>
          <a:xfrm flipH="1">
            <a:off x="12937071" y="4469401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108824" y="5486252"/>
            <a:ext cx="2880000" cy="180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Source System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82947" y="5486252"/>
            <a:ext cx="2880000" cy="18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Staging Area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088002" y="7641336"/>
            <a:ext cx="5054123" cy="1800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Dependent Data Marts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193" y="5846252"/>
            <a:ext cx="1080000" cy="1080000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>
            <a:off x="4988824" y="6386252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2937070" y="6386252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2108824" y="9781183"/>
            <a:ext cx="2880000" cy="180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Source System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082947" y="9781183"/>
            <a:ext cx="2880000" cy="18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Staging Area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0057070" y="9781183"/>
            <a:ext cx="2880000" cy="180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Normalized Relational DWH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193" y="10141183"/>
            <a:ext cx="1080000" cy="1080000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>
            <a:off x="4988824" y="10681183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962947" y="10681183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2937070" y="10681183"/>
            <a:ext cx="1094123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082946" y="11703094"/>
            <a:ext cx="2880000" cy="180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Logical / Physical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ntegration of 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common elements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108824" y="11703094"/>
            <a:ext cx="2880000" cy="18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Existing DWH / 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Marts /</a:t>
            </a: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Legacy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57" name="Straight Arrow Connector 56"/>
          <p:cNvCxnSpPr>
            <a:stCxn id="55" idx="3"/>
            <a:endCxn id="54" idx="1"/>
          </p:cNvCxnSpPr>
          <p:nvPr/>
        </p:nvCxnSpPr>
        <p:spPr>
          <a:xfrm>
            <a:off x="4988824" y="12603094"/>
            <a:ext cx="109412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002" y="12063094"/>
            <a:ext cx="1080000" cy="1080000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endCxn id="54" idx="3"/>
          </p:cNvCxnSpPr>
          <p:nvPr/>
        </p:nvCxnSpPr>
        <p:spPr>
          <a:xfrm flipH="1">
            <a:off x="8962946" y="12603094"/>
            <a:ext cx="1125057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0057070" y="5492327"/>
            <a:ext cx="2880000" cy="180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Normalized Relational DWH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63" name="Straight Arrow Connector 62"/>
          <p:cNvCxnSpPr>
            <a:stCxn id="29" idx="3"/>
            <a:endCxn id="61" idx="1"/>
          </p:cNvCxnSpPr>
          <p:nvPr/>
        </p:nvCxnSpPr>
        <p:spPr>
          <a:xfrm>
            <a:off x="8962947" y="6386252"/>
            <a:ext cx="1094123" cy="607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1" idx="2"/>
          </p:cNvCxnSpPr>
          <p:nvPr/>
        </p:nvCxnSpPr>
        <p:spPr>
          <a:xfrm>
            <a:off x="11497070" y="7292327"/>
            <a:ext cx="0" cy="34900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1" idx="2"/>
          </p:cNvCxnSpPr>
          <p:nvPr/>
        </p:nvCxnSpPr>
        <p:spPr>
          <a:xfrm>
            <a:off x="14571193" y="6926252"/>
            <a:ext cx="0" cy="71508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6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diagram_hadoop201_model1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OperationalSource</a:t>
            </a:r>
            <a:endParaRPr lang="en-US" sz="1800" b="1" dirty="0" smtClean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331239" y="4738841"/>
            <a:ext cx="3920713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Extract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51952" y="3896718"/>
            <a:ext cx="1800000" cy="288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Data Staging Area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0051952" y="4738841"/>
            <a:ext cx="3920713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Load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972665" y="3896718"/>
            <a:ext cx="1800000" cy="288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DWH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201272" y="8300886"/>
            <a:ext cx="5342785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Data Analysis &amp;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Visualization Tools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16200000">
            <a:off x="14110581" y="6940924"/>
            <a:ext cx="1524168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diagram_hadoop201_model2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531239" y="3896718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OperationalSource</a:t>
            </a:r>
            <a:endParaRPr lang="en-US" sz="1800" b="1" dirty="0" smtClean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Systems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331239" y="4738841"/>
            <a:ext cx="234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31239" y="7220886"/>
            <a:ext cx="1800000" cy="2880000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Logs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ight Arrow 12"/>
          <p:cNvSpPr>
            <a:spLocks/>
          </p:cNvSpPr>
          <p:nvPr/>
        </p:nvSpPr>
        <p:spPr>
          <a:xfrm>
            <a:off x="4331239" y="8063009"/>
            <a:ext cx="234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Flume/Kafka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671239" y="4738841"/>
            <a:ext cx="9000000" cy="4519922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1239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HDFS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8471239" y="6400925"/>
            <a:ext cx="5394554" cy="1195754"/>
          </a:xfrm>
          <a:prstGeom prst="rightArrow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Transformation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865793" y="5882937"/>
            <a:ext cx="1440000" cy="216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Hive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Impala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Spark</a:t>
            </a:r>
          </a:p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HBase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7111239" y="5522937"/>
            <a:ext cx="1800000" cy="288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DWH</a:t>
            </a:r>
            <a:endParaRPr lang="en-US" sz="18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15671239" y="6649944"/>
            <a:ext cx="1440000" cy="90000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endParaRPr lang="en-US" sz="1800" b="1" dirty="0" smtClean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65793" y="2835695"/>
            <a:ext cx="5045446" cy="72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Analysis Tools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14013670" y="3549391"/>
            <a:ext cx="1144246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17037343" y="3951164"/>
            <a:ext cx="1947792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6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diagram_hadoop201_model3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83762" y="7384249"/>
            <a:ext cx="3600000" cy="234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latin typeface="Georgia" charset="0"/>
                <a:ea typeface="Georgia" charset="0"/>
                <a:cs typeface="Georgia" charset="0"/>
              </a:rPr>
              <a:t>USER_HISTORY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483762" y="7956372"/>
            <a:ext cx="360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Ingest Pipeline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0683762" y="7956372"/>
            <a:ext cx="3600000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One Record User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83762" y="7384249"/>
            <a:ext cx="3600000" cy="234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USER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762" y="3689599"/>
            <a:ext cx="1080000" cy="10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762" y="3689599"/>
            <a:ext cx="1080000" cy="1080000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9" idx="2"/>
            <a:endCxn id="4" idx="0"/>
          </p:cNvCxnSpPr>
          <p:nvPr/>
        </p:nvCxnSpPr>
        <p:spPr>
          <a:xfrm flipH="1">
            <a:off x="8883762" y="4769599"/>
            <a:ext cx="1800000" cy="261465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2"/>
            <a:endCxn id="8" idx="0"/>
          </p:cNvCxnSpPr>
          <p:nvPr/>
        </p:nvCxnSpPr>
        <p:spPr>
          <a:xfrm>
            <a:off x="14283762" y="4769599"/>
            <a:ext cx="1800000" cy="2614650"/>
          </a:xfrm>
          <a:prstGeom prst="line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76285" y="3218872"/>
            <a:ext cx="24149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Querying history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076285" y="3218872"/>
            <a:ext cx="24149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smtClean="0">
                <a:latin typeface="Georgia" charset="0"/>
                <a:ea typeface="Georgia" charset="0"/>
                <a:cs typeface="Georgia" charset="0"/>
              </a:rPr>
              <a:t>Querying today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3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smtClean="0"/>
              <a:t>diagram_hadoop201_model4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Oval 3"/>
          <p:cNvSpPr/>
          <p:nvPr/>
        </p:nvSpPr>
        <p:spPr>
          <a:xfrm>
            <a:off x="10756578" y="1852246"/>
            <a:ext cx="1260000" cy="126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6578" y="3311942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Fork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7" name="Straight Connector 6"/>
          <p:cNvCxnSpPr>
            <a:stCxn id="4" idx="4"/>
            <a:endCxn id="5" idx="0"/>
          </p:cNvCxnSpPr>
          <p:nvPr/>
        </p:nvCxnSpPr>
        <p:spPr>
          <a:xfrm>
            <a:off x="11386578" y="3112246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986578" y="405163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import TABLE1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946578" y="405163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import TABLE2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906578" y="405163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import TABLE3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4" name="Straight Connector 13"/>
          <p:cNvCxnSpPr>
            <a:stCxn id="9" idx="0"/>
          </p:cNvCxnSpPr>
          <p:nvPr/>
        </p:nvCxnSpPr>
        <p:spPr>
          <a:xfrm flipV="1">
            <a:off x="7426578" y="385194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0"/>
            <a:endCxn id="5" idx="2"/>
          </p:cNvCxnSpPr>
          <p:nvPr/>
        </p:nvCxnSpPr>
        <p:spPr>
          <a:xfrm flipV="1">
            <a:off x="11386578" y="385194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0"/>
          </p:cNvCxnSpPr>
          <p:nvPr/>
        </p:nvCxnSpPr>
        <p:spPr>
          <a:xfrm flipV="1">
            <a:off x="15346578" y="385194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86578" y="5331334"/>
            <a:ext cx="2880000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Georgia" charset="0"/>
                <a:ea typeface="Georgia" charset="0"/>
                <a:cs typeface="Georgia" charset="0"/>
              </a:rPr>
              <a:t>M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erge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906578" y="5331334"/>
            <a:ext cx="2880000" cy="108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Georgia" charset="0"/>
                <a:ea typeface="Georgia" charset="0"/>
                <a:cs typeface="Georgia" charset="0"/>
              </a:rPr>
              <a:t>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artition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6578" y="6611030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Join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3" name="Straight Connector 22"/>
          <p:cNvCxnSpPr>
            <a:stCxn id="9" idx="2"/>
            <a:endCxn id="19" idx="0"/>
          </p:cNvCxnSpPr>
          <p:nvPr/>
        </p:nvCxnSpPr>
        <p:spPr>
          <a:xfrm>
            <a:off x="7426578" y="5131638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2"/>
            <a:endCxn id="20" idx="0"/>
          </p:cNvCxnSpPr>
          <p:nvPr/>
        </p:nvCxnSpPr>
        <p:spPr>
          <a:xfrm>
            <a:off x="15346578" y="5131638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2"/>
          </p:cNvCxnSpPr>
          <p:nvPr/>
        </p:nvCxnSpPr>
        <p:spPr>
          <a:xfrm>
            <a:off x="15346578" y="6411334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9" idx="2"/>
          </p:cNvCxnSpPr>
          <p:nvPr/>
        </p:nvCxnSpPr>
        <p:spPr>
          <a:xfrm>
            <a:off x="7426578" y="6411334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21" idx="0"/>
          </p:cNvCxnSpPr>
          <p:nvPr/>
        </p:nvCxnSpPr>
        <p:spPr>
          <a:xfrm>
            <a:off x="11386578" y="5131638"/>
            <a:ext cx="0" cy="147939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986578" y="7350726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Fork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876578" y="8090422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TABLE1 count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016578" y="8090422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TABLE2-3 average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86578" y="9370118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Join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86578" y="10133248"/>
            <a:ext cx="10800000" cy="54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Fork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876578" y="1089637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export 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TABLE1 count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016578" y="10896378"/>
            <a:ext cx="2880000" cy="108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Sqoop</a:t>
            </a:r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 export 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TABLE2-3 average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40" name="Straight Connector 39"/>
          <p:cNvCxnSpPr>
            <a:stCxn id="33" idx="0"/>
          </p:cNvCxnSpPr>
          <p:nvPr/>
        </p:nvCxnSpPr>
        <p:spPr>
          <a:xfrm flipV="1">
            <a:off x="9316578" y="7890726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0"/>
          </p:cNvCxnSpPr>
          <p:nvPr/>
        </p:nvCxnSpPr>
        <p:spPr>
          <a:xfrm flipV="1">
            <a:off x="13456578" y="7890726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2"/>
          </p:cNvCxnSpPr>
          <p:nvPr/>
        </p:nvCxnSpPr>
        <p:spPr>
          <a:xfrm>
            <a:off x="9316578" y="917042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2"/>
          </p:cNvCxnSpPr>
          <p:nvPr/>
        </p:nvCxnSpPr>
        <p:spPr>
          <a:xfrm>
            <a:off x="13456578" y="9170422"/>
            <a:ext cx="0" cy="19969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5" idx="2"/>
            <a:endCxn id="36" idx="0"/>
          </p:cNvCxnSpPr>
          <p:nvPr/>
        </p:nvCxnSpPr>
        <p:spPr>
          <a:xfrm>
            <a:off x="11386578" y="9910118"/>
            <a:ext cx="0" cy="22313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0"/>
          </p:cNvCxnSpPr>
          <p:nvPr/>
        </p:nvCxnSpPr>
        <p:spPr>
          <a:xfrm flipV="1">
            <a:off x="9316578" y="10673248"/>
            <a:ext cx="0" cy="22313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8" idx="0"/>
          </p:cNvCxnSpPr>
          <p:nvPr/>
        </p:nvCxnSpPr>
        <p:spPr>
          <a:xfrm flipV="1">
            <a:off x="13456578" y="10673248"/>
            <a:ext cx="0" cy="22313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6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diagram_lambda_model1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7087" y="6541477"/>
            <a:ext cx="1440000" cy="144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New Data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35347" y="2624325"/>
            <a:ext cx="6840000" cy="4519922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935346" y="7378707"/>
            <a:ext cx="14400000" cy="4519922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0495346" y="2624325"/>
            <a:ext cx="6840000" cy="4519922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55347" y="5641477"/>
            <a:ext cx="5400000" cy="900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Master Data set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92623" y="5731477"/>
            <a:ext cx="5045446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Batch View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392623" y="4524286"/>
            <a:ext cx="5045446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latin typeface="Georgia" charset="0"/>
                <a:ea typeface="Georgia" charset="0"/>
                <a:cs typeface="Georgia" charset="0"/>
              </a:rPr>
              <a:t>Batch View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09901" y="9278668"/>
            <a:ext cx="504544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Real-time View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392623" y="9280967"/>
            <a:ext cx="504544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Real-time View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55347" y="3049019"/>
            <a:ext cx="360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Batch Layer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15346" y="3049019"/>
            <a:ext cx="360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Serving Layer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35346" y="7887440"/>
            <a:ext cx="36000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Speed Layer</a:t>
            </a:r>
            <a:endParaRPr lang="en-US" sz="3000" b="1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18900000">
            <a:off x="1497428" y="5491144"/>
            <a:ext cx="1524168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2700000" flipV="1">
            <a:off x="1497428" y="7923600"/>
            <a:ext cx="1524167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21600000">
            <a:off x="9373263" y="4296655"/>
            <a:ext cx="1524168" cy="119575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4" name="Straight Connector 23"/>
          <p:cNvCxnSpPr>
            <a:stCxn id="10" idx="1"/>
            <a:endCxn id="14" idx="3"/>
          </p:cNvCxnSpPr>
          <p:nvPr/>
        </p:nvCxnSpPr>
        <p:spPr>
          <a:xfrm flipH="1" flipV="1">
            <a:off x="16438069" y="4884286"/>
            <a:ext cx="1994749" cy="1143019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1"/>
            <a:endCxn id="13" idx="3"/>
          </p:cNvCxnSpPr>
          <p:nvPr/>
        </p:nvCxnSpPr>
        <p:spPr>
          <a:xfrm flipH="1">
            <a:off x="16438069" y="6027305"/>
            <a:ext cx="1994749" cy="64172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1"/>
            <a:endCxn id="15" idx="3"/>
          </p:cNvCxnSpPr>
          <p:nvPr/>
        </p:nvCxnSpPr>
        <p:spPr>
          <a:xfrm flipH="1">
            <a:off x="9055347" y="6027305"/>
            <a:ext cx="9377471" cy="3611363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1"/>
            <a:endCxn id="13" idx="3"/>
          </p:cNvCxnSpPr>
          <p:nvPr/>
        </p:nvCxnSpPr>
        <p:spPr>
          <a:xfrm flipH="1" flipV="1">
            <a:off x="16438069" y="6091477"/>
            <a:ext cx="1994749" cy="2407376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1"/>
          </p:cNvCxnSpPr>
          <p:nvPr/>
        </p:nvCxnSpPr>
        <p:spPr>
          <a:xfrm flipH="1">
            <a:off x="16455542" y="8498853"/>
            <a:ext cx="1977276" cy="1117191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7765341" y="5487305"/>
            <a:ext cx="2414954" cy="1475944"/>
            <a:chOff x="17596815" y="5461477"/>
            <a:chExt cx="2414954" cy="147594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4292" y="5461477"/>
              <a:ext cx="1080000" cy="108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7596815" y="6568089"/>
              <a:ext cx="241495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 smtClean="0">
                  <a:latin typeface="Georgia" charset="0"/>
                  <a:ea typeface="Georgia" charset="0"/>
                  <a:cs typeface="Georgia" charset="0"/>
                </a:rPr>
                <a:t>Query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7765341" y="7958853"/>
            <a:ext cx="2414954" cy="1469802"/>
            <a:chOff x="17747869" y="7981477"/>
            <a:chExt cx="2414954" cy="146980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5346" y="7981477"/>
              <a:ext cx="1080000" cy="108000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17747869" y="9081947"/>
              <a:ext cx="241495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b="1" dirty="0" smtClean="0">
                  <a:latin typeface="Georgia" charset="0"/>
                  <a:ea typeface="Georgia" charset="0"/>
                  <a:cs typeface="Georgia" charset="0"/>
                </a:rPr>
                <a:t>Query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4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diagram_hadoop102_model1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81057" y="2406818"/>
            <a:ext cx="9921239" cy="5822782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800" dirty="0" smtClean="0">
                <a:latin typeface="Georgia" charset="0"/>
                <a:ea typeface="Georgia" charset="0"/>
                <a:cs typeface="Georgia" charset="0"/>
              </a:rPr>
              <a:t>client node</a:t>
            </a:r>
            <a:endParaRPr lang="en-US" sz="1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41676" y="2733060"/>
            <a:ext cx="9000000" cy="4519922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800" dirty="0" smtClean="0">
                <a:latin typeface="Georgia" charset="0"/>
                <a:ea typeface="Georgia" charset="0"/>
                <a:cs typeface="Georgia" charset="0"/>
              </a:rPr>
              <a:t>client JVM</a:t>
            </a:r>
            <a:endParaRPr lang="en-US" sz="1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75780" y="3228227"/>
            <a:ext cx="2160000" cy="144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HDFS</a:t>
            </a: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client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91561" y="3228227"/>
            <a:ext cx="2160000" cy="144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Distributed</a:t>
            </a:r>
          </a:p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FileSystem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91561" y="4993021"/>
            <a:ext cx="2160000" cy="144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FSData</a:t>
            </a:r>
            <a:endParaRPr lang="en-US" sz="1800" b="1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InputStream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31561" y="9369047"/>
            <a:ext cx="2880000" cy="2520000"/>
            <a:chOff x="7658800" y="9369047"/>
            <a:chExt cx="2880000" cy="2520000"/>
          </a:xfrm>
        </p:grpSpPr>
        <p:sp>
          <p:nvSpPr>
            <p:cNvPr id="10" name="Rounded Rectangle 9"/>
            <p:cNvSpPr/>
            <p:nvPr/>
          </p:nvSpPr>
          <p:spPr>
            <a:xfrm>
              <a:off x="7658800" y="9369047"/>
              <a:ext cx="2880000" cy="252000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800" b="1" dirty="0" smtClean="0">
                  <a:latin typeface="Georgia" charset="0"/>
                  <a:ea typeface="Georgia" charset="0"/>
                  <a:cs typeface="Georgia" charset="0"/>
                </a:rPr>
                <a:t>data node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018800" y="9722434"/>
              <a:ext cx="2160000" cy="1440000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Georgia" charset="0"/>
                  <a:ea typeface="Georgia" charset="0"/>
                  <a:cs typeface="Georgia" charset="0"/>
                </a:rPr>
                <a:t>DataNode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318147" y="9369047"/>
            <a:ext cx="2880000" cy="2520000"/>
            <a:chOff x="11291819" y="9369047"/>
            <a:chExt cx="2880000" cy="2520000"/>
          </a:xfrm>
        </p:grpSpPr>
        <p:sp>
          <p:nvSpPr>
            <p:cNvPr id="11" name="Rounded Rectangle 10"/>
            <p:cNvSpPr/>
            <p:nvPr/>
          </p:nvSpPr>
          <p:spPr>
            <a:xfrm>
              <a:off x="11291819" y="9369047"/>
              <a:ext cx="2880000" cy="252000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800" b="1" dirty="0" smtClean="0">
                  <a:latin typeface="Georgia" charset="0"/>
                  <a:ea typeface="Georgia" charset="0"/>
                  <a:cs typeface="Georgia" charset="0"/>
                </a:rPr>
                <a:t>data node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651819" y="9722434"/>
              <a:ext cx="2160000" cy="1440000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Georgia" charset="0"/>
                  <a:ea typeface="Georgia" charset="0"/>
                  <a:cs typeface="Georgia" charset="0"/>
                </a:rPr>
                <a:t>DataNode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104734" y="9369047"/>
            <a:ext cx="2880000" cy="2520000"/>
            <a:chOff x="15104734" y="9369047"/>
            <a:chExt cx="2880000" cy="2520000"/>
          </a:xfrm>
        </p:grpSpPr>
        <p:sp>
          <p:nvSpPr>
            <p:cNvPr id="13" name="Rounded Rectangle 12"/>
            <p:cNvSpPr/>
            <p:nvPr/>
          </p:nvSpPr>
          <p:spPr>
            <a:xfrm>
              <a:off x="15104734" y="9369047"/>
              <a:ext cx="2880000" cy="252000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800" b="1" dirty="0" smtClean="0">
                  <a:latin typeface="Georgia" charset="0"/>
                  <a:ea typeface="Georgia" charset="0"/>
                  <a:cs typeface="Georgia" charset="0"/>
                </a:rPr>
                <a:t>data node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5464734" y="9722434"/>
              <a:ext cx="2160000" cy="1440000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Georgia" charset="0"/>
                  <a:ea typeface="Georgia" charset="0"/>
                  <a:cs typeface="Georgia" charset="0"/>
                </a:rPr>
                <a:t>DataNode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104734" y="2870355"/>
            <a:ext cx="2880000" cy="2520000"/>
            <a:chOff x="15104734" y="9369047"/>
            <a:chExt cx="2880000" cy="2520000"/>
          </a:xfrm>
        </p:grpSpPr>
        <p:sp>
          <p:nvSpPr>
            <p:cNvPr id="19" name="Rounded Rectangle 18"/>
            <p:cNvSpPr/>
            <p:nvPr/>
          </p:nvSpPr>
          <p:spPr>
            <a:xfrm>
              <a:off x="15104734" y="9369047"/>
              <a:ext cx="2880000" cy="252000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800" b="1" dirty="0" smtClean="0">
                  <a:latin typeface="Georgia" charset="0"/>
                  <a:ea typeface="Georgia" charset="0"/>
                  <a:cs typeface="Georgia" charset="0"/>
                </a:rPr>
                <a:t>name node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5464734" y="9722434"/>
              <a:ext cx="2160000" cy="1440000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Georgia" charset="0"/>
                  <a:ea typeface="Georgia" charset="0"/>
                  <a:cs typeface="Georgia" charset="0"/>
                </a:rPr>
                <a:t>NameNode</a:t>
              </a:r>
              <a:endParaRPr lang="en-US" sz="1800" b="1" dirty="0">
                <a:latin typeface="Georgia" charset="0"/>
                <a:ea typeface="Georgia" charset="0"/>
                <a:cs typeface="Georgia" charset="0"/>
              </a:endParaRPr>
            </a:p>
          </p:txBody>
        </p:sp>
      </p:grpSp>
      <p:cxnSp>
        <p:nvCxnSpPr>
          <p:cNvPr id="22" name="Straight Arrow Connector 21"/>
          <p:cNvCxnSpPr>
            <a:stCxn id="5" idx="3"/>
            <a:endCxn id="6" idx="1"/>
          </p:cNvCxnSpPr>
          <p:nvPr/>
        </p:nvCxnSpPr>
        <p:spPr>
          <a:xfrm>
            <a:off x="4235780" y="3948227"/>
            <a:ext cx="3655781" cy="0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</p:cNvCxnSpPr>
          <p:nvPr/>
        </p:nvCxnSpPr>
        <p:spPr>
          <a:xfrm>
            <a:off x="4235780" y="3948227"/>
            <a:ext cx="3655781" cy="1764794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9" idx="0"/>
          </p:cNvCxnSpPr>
          <p:nvPr/>
        </p:nvCxnSpPr>
        <p:spPr>
          <a:xfrm>
            <a:off x="8971561" y="6433021"/>
            <a:ext cx="0" cy="3289413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</p:cNvCxnSpPr>
          <p:nvPr/>
        </p:nvCxnSpPr>
        <p:spPr>
          <a:xfrm>
            <a:off x="8971561" y="6433021"/>
            <a:ext cx="7573173" cy="3289413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20" idx="1"/>
          </p:cNvCxnSpPr>
          <p:nvPr/>
        </p:nvCxnSpPr>
        <p:spPr>
          <a:xfrm flipV="1">
            <a:off x="10051561" y="3943742"/>
            <a:ext cx="5413173" cy="4485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55722" y="3561173"/>
            <a:ext cx="288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1:open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90202" y="3549834"/>
            <a:ext cx="288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2:get block locations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11561" y="4443569"/>
            <a:ext cx="288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3:read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40510" y="4893629"/>
            <a:ext cx="288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6:close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3982066" y="8095049"/>
            <a:ext cx="288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5:read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57404" y="8724767"/>
            <a:ext cx="288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4:read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47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88825" y="483017"/>
            <a:ext cx="14400000" cy="116953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7000" b="1" dirty="0" smtClean="0"/>
              <a:t>diagram_hbase_model1</a:t>
            </a:r>
            <a:endParaRPr lang="id-ID" sz="70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42599" y="3546137"/>
            <a:ext cx="1440000" cy="216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latin typeface="Georgia" charset="0"/>
                <a:ea typeface="Georgia" charset="0"/>
                <a:cs typeface="Georgia" charset="0"/>
              </a:rPr>
              <a:t>Master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42599" y="7193577"/>
            <a:ext cx="1440000" cy="216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Regionserver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86359" y="7193577"/>
            <a:ext cx="1440000" cy="216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Regionserver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230119" y="7193577"/>
            <a:ext cx="1440000" cy="2160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Regionserver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30119" y="3726137"/>
            <a:ext cx="3240000" cy="1800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Georgia" charset="0"/>
                <a:ea typeface="Georgia" charset="0"/>
                <a:cs typeface="Georgia" charset="0"/>
              </a:rPr>
              <a:t>ZooKeeper</a:t>
            </a:r>
            <a:endParaRPr lang="en-US" sz="1800" b="1" dirty="0" smtClean="0">
              <a:latin typeface="Georgia" charset="0"/>
              <a:ea typeface="Georgia" charset="0"/>
              <a:cs typeface="Georgia" charset="0"/>
            </a:endParaRPr>
          </a:p>
          <a:p>
            <a:pPr algn="ctr"/>
            <a:r>
              <a:rPr lang="en-US" sz="1800" b="1" dirty="0" smtClean="0">
                <a:latin typeface="Georgia" charset="0"/>
                <a:ea typeface="Georgia" charset="0"/>
                <a:cs typeface="Georgia" charset="0"/>
              </a:rPr>
              <a:t>cluster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86359" y="10841017"/>
            <a:ext cx="3240000" cy="180000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mtClean="0">
                <a:latin typeface="Georgia" charset="0"/>
                <a:ea typeface="Georgia" charset="0"/>
                <a:cs typeface="Georgia" charset="0"/>
              </a:rPr>
              <a:t>HDFS</a:t>
            </a:r>
            <a:endParaRPr lang="en-US" sz="1800" b="1" dirty="0"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5382599" y="4626137"/>
            <a:ext cx="1047520" cy="0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0"/>
          </p:cNvCxnSpPr>
          <p:nvPr/>
        </p:nvCxnSpPr>
        <p:spPr>
          <a:xfrm flipV="1">
            <a:off x="4662599" y="5706137"/>
            <a:ext cx="0" cy="1487440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8" idx="2"/>
          </p:cNvCxnSpPr>
          <p:nvPr/>
        </p:nvCxnSpPr>
        <p:spPr>
          <a:xfrm flipV="1">
            <a:off x="4662599" y="5526137"/>
            <a:ext cx="3387520" cy="1667440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4" idx="2"/>
          </p:cNvCxnSpPr>
          <p:nvPr/>
        </p:nvCxnSpPr>
        <p:spPr>
          <a:xfrm flipH="1" flipV="1">
            <a:off x="4662599" y="5706137"/>
            <a:ext cx="2143760" cy="1487440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8" idx="2"/>
          </p:cNvCxnSpPr>
          <p:nvPr/>
        </p:nvCxnSpPr>
        <p:spPr>
          <a:xfrm flipV="1">
            <a:off x="6806359" y="5526137"/>
            <a:ext cx="1243760" cy="1667440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4" idx="2"/>
          </p:cNvCxnSpPr>
          <p:nvPr/>
        </p:nvCxnSpPr>
        <p:spPr>
          <a:xfrm flipH="1" flipV="1">
            <a:off x="4662599" y="5706137"/>
            <a:ext cx="4287520" cy="1487440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0"/>
            <a:endCxn id="8" idx="2"/>
          </p:cNvCxnSpPr>
          <p:nvPr/>
        </p:nvCxnSpPr>
        <p:spPr>
          <a:xfrm flipH="1" flipV="1">
            <a:off x="8050119" y="5526137"/>
            <a:ext cx="900000" cy="1667440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9" idx="0"/>
          </p:cNvCxnSpPr>
          <p:nvPr/>
        </p:nvCxnSpPr>
        <p:spPr>
          <a:xfrm>
            <a:off x="4662599" y="9353577"/>
            <a:ext cx="2143760" cy="1487440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2"/>
            <a:endCxn id="9" idx="0"/>
          </p:cNvCxnSpPr>
          <p:nvPr/>
        </p:nvCxnSpPr>
        <p:spPr>
          <a:xfrm>
            <a:off x="6806359" y="9353577"/>
            <a:ext cx="0" cy="1487440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2"/>
            <a:endCxn id="9" idx="0"/>
          </p:cNvCxnSpPr>
          <p:nvPr/>
        </p:nvCxnSpPr>
        <p:spPr>
          <a:xfrm flipH="1">
            <a:off x="6806359" y="9353577"/>
            <a:ext cx="2143760" cy="1487440"/>
          </a:xfrm>
          <a:prstGeom prst="straightConnector1">
            <a:avLst/>
          </a:prstGeom>
          <a:ln w="381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4" idx="1"/>
            <a:endCxn id="9" idx="1"/>
          </p:cNvCxnSpPr>
          <p:nvPr/>
        </p:nvCxnSpPr>
        <p:spPr>
          <a:xfrm rot="10800000" flipH="1" flipV="1">
            <a:off x="3942599" y="4626137"/>
            <a:ext cx="1243760" cy="7114880"/>
          </a:xfrm>
          <a:prstGeom prst="curvedConnector3">
            <a:avLst>
              <a:gd name="adj1" fmla="val -119673"/>
            </a:avLst>
          </a:prstGeom>
          <a:ln w="3810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38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 w="38100">
          <a:solidFill>
            <a:schemeClr val="tx2"/>
          </a:solidFill>
        </a:ln>
      </a:spPr>
      <a:bodyPr rtlCol="0" anchor="ctr"/>
      <a:lstStyle>
        <a:defPPr algn="ctr">
          <a:defRPr sz="1800" b="1" dirty="0" err="1" smtClean="0">
            <a:latin typeface="Georgia" charset="0"/>
            <a:ea typeface="Georgia" charset="0"/>
            <a:cs typeface="Georgia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2"/>
          </a:solidFill>
          <a:prstDash val="sysDot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8513</TotalTime>
  <Words>214</Words>
  <Application>Microsoft Macintosh PowerPoint</Application>
  <PresentationFormat>Custom</PresentationFormat>
  <Paragraphs>134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Georgia</vt:lpstr>
      <vt:lpstr>Lato</vt:lpstr>
      <vt:lpstr>Lato Light</vt:lpstr>
      <vt:lpstr>Lato Regular</vt:lpstr>
      <vt:lpstr>Raleway Light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 1</dc:creator>
  <cp:keywords/>
  <dc:description/>
  <cp:lastModifiedBy>Microsoft Office User</cp:lastModifiedBy>
  <cp:revision>2082</cp:revision>
  <dcterms:created xsi:type="dcterms:W3CDTF">2014-11-12T21:47:38Z</dcterms:created>
  <dcterms:modified xsi:type="dcterms:W3CDTF">2016-11-01T15:45:29Z</dcterms:modified>
  <cp:category/>
</cp:coreProperties>
</file>