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71" r:id="rId2"/>
    <p:sldId id="672" r:id="rId3"/>
    <p:sldId id="673" r:id="rId4"/>
    <p:sldId id="674" r:id="rId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355">
          <p15:clr>
            <a:srgbClr val="A4A3A4"/>
          </p15:clr>
        </p15:guide>
        <p15:guide id="3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45469"/>
    <a:srgbClr val="B78B02"/>
    <a:srgbClr val="F10F21"/>
    <a:srgbClr val="DEA902"/>
    <a:srgbClr val="D09E02"/>
    <a:srgbClr val="1E2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6138" autoAdjust="0"/>
  </p:normalViewPr>
  <p:slideViewPr>
    <p:cSldViewPr snapToGrid="0" snapToObjects="1">
      <p:cViewPr>
        <p:scale>
          <a:sx n="55" d="100"/>
          <a:sy n="55" d="100"/>
        </p:scale>
        <p:origin x="216" y="552"/>
      </p:cViewPr>
      <p:guideLst>
        <p:guide pos="15355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 showGuides="1">
      <p:cViewPr varScale="1">
        <p:scale>
          <a:sx n="118" d="100"/>
          <a:sy n="118" d="100"/>
        </p:scale>
        <p:origin x="29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2B97-7661-5B4E-A65A-7F54031CCA56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CF82F-140F-604C-BCCA-1E516DC1A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4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10/25/16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58061" y="3957748"/>
            <a:ext cx="9112724" cy="831056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70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419724"/>
            <a:ext cx="24377650" cy="6316547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0055781" y="2521311"/>
            <a:ext cx="4266088" cy="42671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23084" y="4391316"/>
            <a:ext cx="24377644" cy="425017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4167691" y="4000500"/>
            <a:ext cx="6411832" cy="62769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45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2579913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779146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13096308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1826538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527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3" y="396295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4876229" y="1216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9" y="3964173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9741188" y="3961742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14595131" y="243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595131" y="396538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9479147" y="3965388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8" y="3964174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639693" y="3965388"/>
            <a:ext cx="5078547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667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259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840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9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3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040965"/>
            <a:ext cx="24377650" cy="5676898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3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3109564" y="607069"/>
            <a:ext cx="808407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endParaRPr lang="id-ID" sz="28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7" r:id="rId2"/>
    <p:sldLayoutId id="2147483748" r:id="rId3"/>
    <p:sldLayoutId id="2147483749" r:id="rId4"/>
    <p:sldLayoutId id="2147483657" r:id="rId5"/>
    <p:sldLayoutId id="2147483746" r:id="rId6"/>
    <p:sldLayoutId id="2147483752" r:id="rId7"/>
    <p:sldLayoutId id="2147483736" r:id="rId8"/>
    <p:sldLayoutId id="2147483715" r:id="rId9"/>
    <p:sldLayoutId id="2147483768" r:id="rId10"/>
    <p:sldLayoutId id="2147483714" r:id="rId11"/>
    <p:sldLayoutId id="2147483709" r:id="rId12"/>
    <p:sldLayoutId id="2147483694" r:id="rId13"/>
    <p:sldLayoutId id="2147483722" r:id="rId14"/>
    <p:sldLayoutId id="2147483781" r:id="rId15"/>
    <p:sldLayoutId id="2147483770" r:id="rId16"/>
    <p:sldLayoutId id="2147483771" r:id="rId17"/>
    <p:sldLayoutId id="2147483787" r:id="rId18"/>
    <p:sldLayoutId id="2147483780" r:id="rId19"/>
    <p:sldLayoutId id="2147483786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/>
              <a:t>diagram_dwh_model1a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361233" y="1727646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b="1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 </a:t>
            </a:r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(</a:t>
            </a:r>
            <a:r>
              <a:rPr lang="en-US" sz="1800" i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Legacy</a:t>
            </a:r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531239" y="7149157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Cloud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271239" y="2641858"/>
            <a:ext cx="21600000" cy="720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7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Sources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Staging Area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1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Warehouse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31239" y="2715165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Marts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551239" y="2715165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Users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2" name="Elbow Connector 11"/>
          <p:cNvCxnSpPr>
            <a:stCxn id="2" idx="3"/>
          </p:cNvCxnSpPr>
          <p:nvPr/>
        </p:nvCxnSpPr>
        <p:spPr>
          <a:xfrm>
            <a:off x="4331239" y="5336718"/>
            <a:ext cx="12700" cy="325243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45758" y="6943015"/>
            <a:ext cx="109219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591239" y="5522937"/>
            <a:ext cx="9000000" cy="2880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031239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0091239" y="7142937"/>
            <a:ext cx="360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Summary 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091239" y="5882937"/>
            <a:ext cx="162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Metadata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2071239" y="5882937"/>
            <a:ext cx="162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Raw 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4591239" y="6943015"/>
            <a:ext cx="109219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H="1">
            <a:off x="15683433" y="5344635"/>
            <a:ext cx="12700" cy="325243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5696133" y="4624635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Sales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5708327" y="6245875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Marketing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5696133" y="7869156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Inventory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4795479"/>
            <a:ext cx="1080000" cy="10800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6475725"/>
            <a:ext cx="1080000" cy="1080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8155971"/>
            <a:ext cx="1080000" cy="1080000"/>
          </a:xfrm>
          <a:prstGeom prst="rect">
            <a:avLst/>
          </a:prstGeom>
        </p:spPr>
      </p:pic>
      <p:cxnSp>
        <p:nvCxnSpPr>
          <p:cNvPr id="57" name="Straight Connector 56"/>
          <p:cNvCxnSpPr>
            <a:stCxn id="54" idx="1"/>
          </p:cNvCxnSpPr>
          <p:nvPr/>
        </p:nvCxnSpPr>
        <p:spPr>
          <a:xfrm flipH="1" flipV="1">
            <a:off x="16788327" y="5344635"/>
            <a:ext cx="3744641" cy="167109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1"/>
            <a:endCxn id="48" idx="3"/>
          </p:cNvCxnSpPr>
          <p:nvPr/>
        </p:nvCxnSpPr>
        <p:spPr>
          <a:xfrm flipH="1" flipV="1">
            <a:off x="16788327" y="6965875"/>
            <a:ext cx="3744641" cy="4985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1"/>
            <a:endCxn id="49" idx="3"/>
          </p:cNvCxnSpPr>
          <p:nvPr/>
        </p:nvCxnSpPr>
        <p:spPr>
          <a:xfrm flipH="1">
            <a:off x="16776133" y="5335479"/>
            <a:ext cx="3756835" cy="3253677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1"/>
            <a:endCxn id="48" idx="3"/>
          </p:cNvCxnSpPr>
          <p:nvPr/>
        </p:nvCxnSpPr>
        <p:spPr>
          <a:xfrm flipH="1" flipV="1">
            <a:off x="16788327" y="6965875"/>
            <a:ext cx="3744641" cy="1730096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1"/>
            <a:endCxn id="49" idx="3"/>
          </p:cNvCxnSpPr>
          <p:nvPr/>
        </p:nvCxnSpPr>
        <p:spPr>
          <a:xfrm flipH="1" flipV="1">
            <a:off x="16776133" y="8589156"/>
            <a:ext cx="3756835" cy="106815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521905" y="10522587"/>
            <a:ext cx="12266422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ETL System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295077" y="10522587"/>
            <a:ext cx="5342785" cy="72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Presentation Area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71239" y="11842833"/>
            <a:ext cx="21600000" cy="720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271239" y="11885329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Collection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15116" y="11654496"/>
            <a:ext cx="6480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Transformation and Cleansing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088327" y="11925834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Analysis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0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diagram_hadoop201_model1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OperationalSource</a:t>
            </a:r>
            <a:endParaRPr lang="en-US" sz="1800" b="1" dirty="0" smtClean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331239" y="4738841"/>
            <a:ext cx="3920713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Extract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51952" y="3896718"/>
            <a:ext cx="1800000" cy="288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Staging Area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051952" y="4738841"/>
            <a:ext cx="3920713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Load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972665" y="3896718"/>
            <a:ext cx="1800000" cy="288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DWH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201272" y="8300886"/>
            <a:ext cx="5342785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Data Analysis &amp;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Visualization Tools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6200000">
            <a:off x="14110581" y="6940924"/>
            <a:ext cx="1524168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diagram_hadoop201_model2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OperationalSource</a:t>
            </a:r>
            <a:endParaRPr lang="en-US" sz="1800" b="1" dirty="0" smtClean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331239" y="4738841"/>
            <a:ext cx="234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31239" y="7220886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Logs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ight Arrow 12"/>
          <p:cNvSpPr>
            <a:spLocks/>
          </p:cNvSpPr>
          <p:nvPr/>
        </p:nvSpPr>
        <p:spPr>
          <a:xfrm>
            <a:off x="4331239" y="8063009"/>
            <a:ext cx="234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Flume/Kafka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671239" y="4738841"/>
            <a:ext cx="9000000" cy="4519922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1239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HDFS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471239" y="6400925"/>
            <a:ext cx="5394554" cy="1195754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Transformation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865793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Hive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Impala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Spark</a:t>
            </a:r>
          </a:p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HBase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111239" y="5522937"/>
            <a:ext cx="1800000" cy="288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DWH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15671239" y="6649944"/>
            <a:ext cx="1440000" cy="90000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endParaRPr lang="en-US" sz="1800" b="1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65793" y="2835695"/>
            <a:ext cx="5045446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Analysis Tools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14013670" y="3549391"/>
            <a:ext cx="1144246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17037343" y="3951164"/>
            <a:ext cx="1947792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6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diagram_hadoop201_model3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3762" y="7384249"/>
            <a:ext cx="3600000" cy="234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latin typeface="Georgia" charset="0"/>
                <a:ea typeface="Georgia" charset="0"/>
                <a:cs typeface="Georgia" charset="0"/>
              </a:rPr>
              <a:t>USER_HISTORY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483762" y="7956372"/>
            <a:ext cx="360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Ingest Pipeline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0683762" y="7956372"/>
            <a:ext cx="360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One Record User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83762" y="7384249"/>
            <a:ext cx="3600000" cy="234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USER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762" y="3689599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762" y="3689599"/>
            <a:ext cx="1080000" cy="1080000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9" idx="2"/>
            <a:endCxn id="4" idx="0"/>
          </p:cNvCxnSpPr>
          <p:nvPr/>
        </p:nvCxnSpPr>
        <p:spPr>
          <a:xfrm flipH="1">
            <a:off x="8883762" y="4769599"/>
            <a:ext cx="1800000" cy="261465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2"/>
            <a:endCxn id="8" idx="0"/>
          </p:cNvCxnSpPr>
          <p:nvPr/>
        </p:nvCxnSpPr>
        <p:spPr>
          <a:xfrm>
            <a:off x="14283762" y="4769599"/>
            <a:ext cx="1800000" cy="261465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6285" y="3218872"/>
            <a:ext cx="24149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Querying history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076285" y="3218872"/>
            <a:ext cx="24149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smtClean="0">
                <a:latin typeface="Georgia" charset="0"/>
                <a:ea typeface="Georgia" charset="0"/>
                <a:cs typeface="Georgia" charset="0"/>
              </a:rPr>
              <a:t>Querying today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3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 w="38100">
          <a:solidFill>
            <a:schemeClr val="tx2"/>
          </a:solidFill>
        </a:ln>
      </a:spPr>
      <a:bodyPr rtlCol="0" anchor="ctr"/>
      <a:lstStyle>
        <a:defPPr algn="ctr">
          <a:defRPr sz="1800" b="1" dirty="0" err="1" smtClean="0">
            <a:latin typeface="Georgia" charset="0"/>
            <a:ea typeface="Georgia" charset="0"/>
            <a:cs typeface="Georgia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8432</TotalTime>
  <Words>75</Words>
  <Application>Microsoft Macintosh PowerPoint</Application>
  <PresentationFormat>Custom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Georgia</vt:lpstr>
      <vt:lpstr>Lato</vt:lpstr>
      <vt:lpstr>Lato Light</vt:lpstr>
      <vt:lpstr>Lato Regular</vt:lpstr>
      <vt:lpstr>Raleway Light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 1</dc:creator>
  <cp:keywords/>
  <dc:description/>
  <cp:lastModifiedBy>Microsoft Office User</cp:lastModifiedBy>
  <cp:revision>2064</cp:revision>
  <dcterms:created xsi:type="dcterms:W3CDTF">2014-11-12T21:47:38Z</dcterms:created>
  <dcterms:modified xsi:type="dcterms:W3CDTF">2016-10-25T09:42:42Z</dcterms:modified>
  <cp:category/>
</cp:coreProperties>
</file>