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36F1B-D428-4308-0264-44363E80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FF08A-477A-3E87-60E0-0A1EC0DF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C94EE-B945-E8D6-290B-3F59E650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56C8D-B429-F073-A16E-BA0DC085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055438-378B-71AE-310E-849CD303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9D467-12B2-4F20-3B9C-2C85A8B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C05116-5403-834E-8CAC-6FAC330ED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B65F1-A695-4A9B-BC22-D7187A3E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111CF-7676-A1BD-86C1-21D0189B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43316-F083-B347-8F02-D6B74270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3FF60A-1569-B714-1371-B496A26B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40D7E1-09C8-2F5F-3C5E-E373EC84F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809249-799F-E911-A824-088093F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73C9C-6A8C-DA44-0054-3EB76FCF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5C1ED-DE20-24F2-1D22-239950E0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2DAD-D3F5-D440-8240-9F109C09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0E756-6401-0DA5-52D4-D05CDAE2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4DE73-D835-B1DB-6903-DB6B2962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63BCC-AC5E-A5C9-B9A9-A035F9F2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60A38-9C5F-A60A-71D0-F513C49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09DBD-DC86-FD0F-843F-DD780BE9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517852-F52C-0DB0-9FFB-13AD304E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9C00B7-9075-1F76-687C-77A288BC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60D64-2B0E-6A57-D1DA-971C8B51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709BC-6BE3-8FF2-C29A-C15365AB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87644-7538-809C-1430-2894854D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72C61-47A7-F833-7B84-E5959B9C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0DAA8-FAF4-9AF9-BCC3-CEAEE9D15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36EA90-AE8E-34DE-02F1-DBB70343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4D9C7A-3E38-B073-162B-8FB602A2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CD80D-9AAC-74A4-2473-58E9F695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59118-F296-173E-95C8-C0E9D85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3BD52-67C9-34C3-4288-312F7AED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9A007-C8E8-F398-4ED4-8FC61009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B16AF1-6926-95F3-110F-3101CA7F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10E3F0-4B57-43E4-0299-0E42B33A6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A8B1D-8C7D-4FA9-0A32-AA484BA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0C96C6-6C19-7DFC-AB89-21272EDF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2F28A9-6EC5-D61D-FC2F-CDB584A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9648E-47E6-DB48-7EC0-3562C4B0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778309-EB7F-1566-FCEE-0D3B5055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E42F7A-A2E8-750E-7107-A66EA283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ED7088-A3BC-7486-13B9-89521497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5C95EC-816C-024F-54BD-2150CE9D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1AD7FF-5C70-69E6-8BFF-2F159105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E2C475-848B-E40F-A839-D5BC0C83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AF566-3EFD-91A8-4BC7-89A638AE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4AB14-6BA4-93EB-9122-ACD6A6AD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D8CC4A-4086-F955-8281-E44593B1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05F41-10BC-643D-848A-1A74FBD3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2D24D-42FA-6E6D-67F1-0F372D4E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DA8A08-0390-69AA-4635-312C3DA0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137D6-1802-31BC-EB00-12A7AE13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C52FEA-F14E-DA6B-EE54-CF13ACD57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7F2C4C-83A0-EAF2-F5B6-CEE597F4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DAE95-F75D-E1E2-815C-96E0A589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02E9C-156B-BF52-536F-14E49615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5AA8DE-B179-635B-715A-357F138A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C88B14-CF70-4D98-3588-13F1420C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FDC48-3236-F703-46C7-5B84D6B82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35078-8187-328D-8517-A1294BE96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1871-A006-49B7-A00C-7DC5DB710AF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96E6B-EDA1-8547-F402-B6B0CC171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1A6C6-F15F-B7EE-FAD2-A3C13F0C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258D9-5231-41EB-93C4-2EA14AFEF1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5F83BE-A1D2-76FE-2929-5DF9323D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69"/>
            <a:ext cx="12192000" cy="68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C54E3F-19E2-1336-2411-99B4DBE7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0"/>
            <a:ext cx="12213336" cy="68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Pantoja</dc:creator>
  <cp:lastModifiedBy>Mario Pantoja</cp:lastModifiedBy>
  <cp:revision>1</cp:revision>
  <dcterms:created xsi:type="dcterms:W3CDTF">2024-04-06T18:33:23Z</dcterms:created>
  <dcterms:modified xsi:type="dcterms:W3CDTF">2024-04-06T18:43:37Z</dcterms:modified>
</cp:coreProperties>
</file>