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BC16-B691-434C-ADAC-94FB9B25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8E79D-0EC4-4250-9263-C172AD63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0F663-1375-4EB1-A7EF-5AEF2C75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3F51D-660C-4232-9005-9B0F338F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26D74-6CF4-4257-89A2-EE680788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112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5F25-2A8E-4A14-9C45-B3B2AFB5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F59B9B-C1C3-421A-B392-20E0B50A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BF7DE-14A0-42B8-BE89-A6B41445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D833C-0EA4-4F10-8DF0-941F5477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0BB55-F753-4B5C-B899-F4B5CE3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2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5ADDF-A5DE-44D0-9F7E-E21DCC6A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ACC6C4-3392-4A3E-BA33-77E21B3A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2365F-1CA9-4CE7-A56F-EB93A1B8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48630-30BA-4854-8D6A-C28AE38E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C14BD-0F2B-433F-8EBE-BAFA2678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888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32099-FC82-4013-8C8E-EA90586F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4652F-D8E5-42A6-AFCE-ED713E2C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43B29-9962-4265-8D0F-8EB38158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733D4-03B6-4318-B534-518E3BE0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F685E-E74C-432D-B749-0DB69E6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37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5789E-FF9D-410E-9EE3-A29A5AD9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D69E6-5A72-4ED1-8DA7-3298B800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DF1F7-54F4-4782-B284-3A15CA1C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F9197-B5E3-4EE5-86D1-60DBD8F1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822C1-E73B-4FBB-8D14-5668432F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0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0EACB-C6CA-4799-8D26-94F1EC46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09AEC-7941-470F-8FD5-1A97D512E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DE9706-51AD-4EA4-8509-986C5420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4702DE-8C03-4678-A9D2-F9A2CED5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255331-A223-40E9-B6F8-368F2B74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BCB50-2E6E-4390-B9FE-2698B3B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26CE0-A2D2-4947-95A3-149EC4C6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49098-620D-4727-9C36-3BF15474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6388A0-83C0-4DCB-A856-43477112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D1936F-9852-4E74-966F-F109E7827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0ACF03-007A-4F78-A643-4DE5E929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DC1545-FC1E-4DAD-9447-79E54404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CB6425-B358-40D1-B5A7-BD45C434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01FDDF-C122-49B3-B4BB-B0A50CB5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10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0234E-FB7F-46C0-B87E-7F3293B2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8195A6-E287-415E-BDC5-3CC387F0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DC523-3C25-45A5-874E-DCBBCF9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3378AC-6804-4208-BBC5-6B5AF9FB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E2B98E-7EE4-4EB8-8F91-69B66B17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795CC9-688A-48D9-935D-824DA5C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0DEA49-46D3-4E6F-8166-F940A1C8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41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FB232-BDA4-4911-B044-270FF378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BB4E7-1C24-4EFE-898E-5DD79DBA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9EA53-9CC4-4B66-805D-8ABCF71B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481F64-D8C4-4B1B-A56D-0632A6C5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2C372-E316-4E4F-9201-9E163F2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0F262-3032-43C0-9B84-DA0B76E7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3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F9E14-2B4A-4D87-88B1-39C64B38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1B5661-232D-4363-9BF8-B8FD7FEE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F75A34-BB77-4627-940B-E6D322F36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5521A-2783-413C-B8BC-AF766797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D7A969-A9DF-4C51-9311-D405D33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A382A-FCAE-43C9-BC9C-A14D75D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3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2DF58C-7049-4A6F-872A-E92C99E6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8C6A2-C8FF-4282-9382-C837D802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1D5EA-31F7-4193-ACD7-77519A894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04AA-BC11-4C05-8352-55D7C3D1959E}" type="datetimeFigureOut">
              <a:rPr lang="es-PE" smtClean="0"/>
              <a:t>28/09/2018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AD7C-3FD0-4C5B-BFCB-E501F7228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D7A79-D6F7-42FC-8633-94C898ACD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2FE9-47B1-46E5-AB64-0C6FF2CACA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5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50000"/>
              </a:schemeClr>
            </a:gs>
            <a:gs pos="6000">
              <a:schemeClr val="accent1">
                <a:lumMod val="60000"/>
                <a:lumOff val="40000"/>
              </a:schemeClr>
            </a:gs>
            <a:gs pos="53000">
              <a:schemeClr val="accent1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7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Chau</dc:creator>
  <cp:lastModifiedBy>Mario Chau</cp:lastModifiedBy>
  <cp:revision>3</cp:revision>
  <dcterms:created xsi:type="dcterms:W3CDTF">2018-09-28T14:37:58Z</dcterms:created>
  <dcterms:modified xsi:type="dcterms:W3CDTF">2018-09-28T21:08:55Z</dcterms:modified>
</cp:coreProperties>
</file>