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4"/>
  </p:sldMasterIdLst>
  <p:notesMasterIdLst>
    <p:notesMasterId r:id="rId16"/>
  </p:notesMasterIdLst>
  <p:sldIdLst>
    <p:sldId id="256" r:id="rId5"/>
    <p:sldId id="287" r:id="rId6"/>
    <p:sldId id="285" r:id="rId7"/>
    <p:sldId id="286" r:id="rId8"/>
    <p:sldId id="288" r:id="rId9"/>
    <p:sldId id="289" r:id="rId10"/>
    <p:sldId id="284" r:id="rId11"/>
    <p:sldId id="259" r:id="rId12"/>
    <p:sldId id="257" r:id="rId13"/>
    <p:sldId id="265" r:id="rId14"/>
    <p:sldId id="262" r:id="rId1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7"/>
      <p:bold r:id="rId18"/>
    </p:embeddedFont>
    <p:embeddedFont>
      <p:font typeface="Fira Code Light" panose="020B0809050000020004" pitchFamily="49" charset="0"/>
      <p:regular r:id="rId19"/>
      <p:bold r:id="rId20"/>
    </p:embeddedFont>
    <p:embeddedFont>
      <p:font typeface="Oswald" panose="00000500000000000000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Guadalupe Gutierrez Perez" initials="GGGP" lastIdx="2" clrIdx="0">
    <p:extLst>
      <p:ext uri="{19B8F6BF-5375-455C-9EA6-DF929625EA0E}">
        <p15:presenceInfo xmlns:p15="http://schemas.microsoft.com/office/powerpoint/2012/main" userId="S::ggutierrezp2101@alumno.ipn.mx::43efcca0-79f6-4059-b094-353066e8142e" providerId="AD"/>
      </p:ext>
    </p:extLst>
  </p:cmAuthor>
  <p:cmAuthor id="2" name="Gabriela Guadalupe Gutierrez Perez" initials="GGGP [2]" lastIdx="1" clrIdx="1">
    <p:extLst>
      <p:ext uri="{19B8F6BF-5375-455C-9EA6-DF929625EA0E}">
        <p15:presenceInfo xmlns:p15="http://schemas.microsoft.com/office/powerpoint/2012/main" userId="Gabriela Guadalupe Gutierrez Pe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89B1"/>
    <a:srgbClr val="292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B9855-DC21-E2DD-9BBE-A25C39853581}" v="1" dt="2023-05-01T13:17:49.574"/>
  </p1510:revLst>
</p1510:revInfo>
</file>

<file path=ppt/tableStyles.xml><?xml version="1.0" encoding="utf-8"?>
<a:tblStyleLst xmlns:a="http://schemas.openxmlformats.org/drawingml/2006/main" def="{8867704C-BAE0-4113-AD7A-C8D38A64EEEE}">
  <a:tblStyle styleId="{8867704C-BAE0-4113-AD7A-C8D38A64EE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77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4-30T22:34:42.894" idx="1">
    <p:pos x="10" y="10"/>
    <p:text>El dataset contiene los siguientes atributos:
Género de los estudiantes.
Etnia o raza (Grupos A,B,C,D,E).
Nivel de Estudios de los padres.
Lunch antes de realizar el examen.
Curso de preparación para el examen (completado o no).
Puntuación en matemáticas.
Puntuación de lectura.
Puntuación en escritura.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9T08:34:11.436" idx="2">
    <p:pos x="10" y="10"/>
    <p:text>Las mujeres obtienen mejores puntuaciones excepto en matemáticas.
Los alumnos con preparación completada obtienen mejor puntuación.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9T08:30:56.199" idx="1">
    <p:pos x="10" y="10"/>
    <p:text>Existe una correlación lineal entre las puntuaciones de los distintos exámenes y que es más fuerte para los rubros de escritura y lectura.
Los alumnos con desayuno standard tienen mejores calificaciones y los alumnos con peor calificación tienen desayuno gratuito/reducido, además; también son los que no se prepararon. 
Los que completaron la preparación tienen calificaciones cercanas a la media.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93586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79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08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53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588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2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6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10.png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4415456" y="2115281"/>
            <a:ext cx="4048448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Equipo </a:t>
            </a:r>
            <a:r>
              <a:rPr lang="es-MX" b="1" dirty="0" err="1"/>
              <a:t>PAMBAZO</a:t>
            </a:r>
            <a:endParaRPr lang="es-MX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3AM1</a:t>
            </a:r>
            <a:endParaRPr b="1"/>
          </a:p>
        </p:txBody>
      </p:sp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796199" y="109800"/>
            <a:ext cx="2397937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PROGRAMACIÓN PARA CIENCIA DE DATOS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856718" y="884062"/>
            <a:ext cx="7410460" cy="1005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>
                <a:solidFill>
                  <a:schemeClr val="tx1"/>
                </a:solidFill>
              </a:rPr>
              <a:t>Exploratory</a:t>
            </a:r>
            <a:r>
              <a:rPr lang="es-MX" dirty="0">
                <a:solidFill>
                  <a:schemeClr val="tx1"/>
                </a:solidFill>
              </a:rPr>
              <a:t> Data Analysis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8093854" y="4821475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452356" y="4133199"/>
            <a:ext cx="198370" cy="19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452356" y="3725949"/>
            <a:ext cx="198370" cy="19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rId4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4931634" y="2477630"/>
            <a:ext cx="3664804" cy="1197485"/>
          </a:xfrm>
        </p:spPr>
        <p:txBody>
          <a:bodyPr/>
          <a:lstStyle/>
          <a:p>
            <a:r>
              <a:rPr lang="es-MX"/>
              <a:t>Chávez Medina Mario</a:t>
            </a:r>
          </a:p>
          <a:p>
            <a:r>
              <a:rPr lang="es-MX"/>
              <a:t>Gutiérrez Pérez Gabriela</a:t>
            </a:r>
          </a:p>
          <a:p>
            <a:r>
              <a:rPr lang="es-MX"/>
              <a:t>Porto García Ismael</a:t>
            </a:r>
          </a:p>
        </p:txBody>
      </p:sp>
      <p:grpSp>
        <p:nvGrpSpPr>
          <p:cNvPr id="187" name="Google Shape;4164;p57"/>
          <p:cNvGrpSpPr/>
          <p:nvPr/>
        </p:nvGrpSpPr>
        <p:grpSpPr>
          <a:xfrm>
            <a:off x="3463057" y="2286541"/>
            <a:ext cx="1477944" cy="987130"/>
            <a:chOff x="1307492" y="518153"/>
            <a:chExt cx="3251855" cy="2150160"/>
          </a:xfrm>
        </p:grpSpPr>
        <p:sp>
          <p:nvSpPr>
            <p:cNvPr id="188" name="Google Shape;4165;p57"/>
            <p:cNvSpPr/>
            <p:nvPr/>
          </p:nvSpPr>
          <p:spPr>
            <a:xfrm>
              <a:off x="1307492" y="518153"/>
              <a:ext cx="3251855" cy="2150160"/>
            </a:xfrm>
            <a:custGeom>
              <a:avLst/>
              <a:gdLst/>
              <a:ahLst/>
              <a:cxnLst/>
              <a:rect l="l" t="t" r="r" b="b"/>
              <a:pathLst>
                <a:path w="153299" h="108416" extrusionOk="0">
                  <a:moveTo>
                    <a:pt x="13721" y="0"/>
                  </a:moveTo>
                  <a:cubicBezTo>
                    <a:pt x="6145" y="0"/>
                    <a:pt x="1" y="6143"/>
                    <a:pt x="1" y="13721"/>
                  </a:cubicBezTo>
                  <a:lnTo>
                    <a:pt x="1" y="94689"/>
                  </a:lnTo>
                  <a:cubicBezTo>
                    <a:pt x="1" y="102266"/>
                    <a:pt x="6145" y="108415"/>
                    <a:pt x="13721" y="108415"/>
                  </a:cubicBezTo>
                  <a:lnTo>
                    <a:pt x="139573" y="108415"/>
                  </a:lnTo>
                  <a:cubicBezTo>
                    <a:pt x="147155" y="108415"/>
                    <a:pt x="153299" y="102266"/>
                    <a:pt x="153299" y="94689"/>
                  </a:cubicBezTo>
                  <a:lnTo>
                    <a:pt x="153299" y="13721"/>
                  </a:lnTo>
                  <a:cubicBezTo>
                    <a:pt x="153299" y="6143"/>
                    <a:pt x="147155" y="0"/>
                    <a:pt x="13957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166;p57"/>
            <p:cNvSpPr/>
            <p:nvPr/>
          </p:nvSpPr>
          <p:spPr>
            <a:xfrm>
              <a:off x="1543300" y="1054050"/>
              <a:ext cx="2780225" cy="1311200"/>
            </a:xfrm>
            <a:custGeom>
              <a:avLst/>
              <a:gdLst/>
              <a:ahLst/>
              <a:cxnLst/>
              <a:rect l="l" t="t" r="r" b="b"/>
              <a:pathLst>
                <a:path w="111209" h="52448" extrusionOk="0">
                  <a:moveTo>
                    <a:pt x="18569" y="0"/>
                  </a:moveTo>
                  <a:cubicBezTo>
                    <a:pt x="8263" y="0"/>
                    <a:pt x="1" y="19509"/>
                    <a:pt x="1" y="19509"/>
                  </a:cubicBezTo>
                  <a:lnTo>
                    <a:pt x="1" y="47026"/>
                  </a:lnTo>
                  <a:cubicBezTo>
                    <a:pt x="1" y="50016"/>
                    <a:pt x="2428" y="52448"/>
                    <a:pt x="5424" y="52448"/>
                  </a:cubicBezTo>
                  <a:lnTo>
                    <a:pt x="111208" y="52448"/>
                  </a:lnTo>
                  <a:lnTo>
                    <a:pt x="111208" y="33595"/>
                  </a:lnTo>
                  <a:cubicBezTo>
                    <a:pt x="107017" y="33595"/>
                    <a:pt x="104195" y="31558"/>
                    <a:pt x="102035" y="28654"/>
                  </a:cubicBezTo>
                  <a:cubicBezTo>
                    <a:pt x="96710" y="21524"/>
                    <a:pt x="95322" y="9197"/>
                    <a:pt x="87124" y="9197"/>
                  </a:cubicBezTo>
                  <a:cubicBezTo>
                    <a:pt x="84297" y="9197"/>
                    <a:pt x="82014" y="10794"/>
                    <a:pt x="79919" y="13193"/>
                  </a:cubicBezTo>
                  <a:cubicBezTo>
                    <a:pt x="73474" y="20589"/>
                    <a:pt x="68835" y="35674"/>
                    <a:pt x="55607" y="35674"/>
                  </a:cubicBezTo>
                  <a:cubicBezTo>
                    <a:pt x="54034" y="35674"/>
                    <a:pt x="52589" y="35390"/>
                    <a:pt x="51247" y="34867"/>
                  </a:cubicBezTo>
                  <a:cubicBezTo>
                    <a:pt x="37580" y="29566"/>
                    <a:pt x="31652" y="0"/>
                    <a:pt x="1856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167;p57"/>
            <p:cNvSpPr/>
            <p:nvPr/>
          </p:nvSpPr>
          <p:spPr>
            <a:xfrm>
              <a:off x="1543300" y="1306175"/>
              <a:ext cx="2780225" cy="1059075"/>
            </a:xfrm>
            <a:custGeom>
              <a:avLst/>
              <a:gdLst/>
              <a:ahLst/>
              <a:cxnLst/>
              <a:rect l="l" t="t" r="r" b="b"/>
              <a:pathLst>
                <a:path w="111209" h="42363" extrusionOk="0">
                  <a:moveTo>
                    <a:pt x="72120" y="0"/>
                  </a:moveTo>
                  <a:cubicBezTo>
                    <a:pt x="61658" y="0"/>
                    <a:pt x="56839" y="15950"/>
                    <a:pt x="51247" y="24782"/>
                  </a:cubicBezTo>
                  <a:cubicBezTo>
                    <a:pt x="49100" y="28167"/>
                    <a:pt x="46846" y="30507"/>
                    <a:pt x="44124" y="30507"/>
                  </a:cubicBezTo>
                  <a:cubicBezTo>
                    <a:pt x="31105" y="30507"/>
                    <a:pt x="30240" y="10336"/>
                    <a:pt x="18663" y="10336"/>
                  </a:cubicBezTo>
                  <a:cubicBezTo>
                    <a:pt x="7091" y="10336"/>
                    <a:pt x="1" y="29247"/>
                    <a:pt x="1" y="29247"/>
                  </a:cubicBezTo>
                  <a:lnTo>
                    <a:pt x="1" y="36941"/>
                  </a:lnTo>
                  <a:cubicBezTo>
                    <a:pt x="1" y="39931"/>
                    <a:pt x="2428" y="42363"/>
                    <a:pt x="5424" y="42363"/>
                  </a:cubicBezTo>
                  <a:lnTo>
                    <a:pt x="111208" y="42363"/>
                  </a:lnTo>
                  <a:lnTo>
                    <a:pt x="111208" y="5295"/>
                  </a:lnTo>
                  <a:cubicBezTo>
                    <a:pt x="107279" y="5295"/>
                    <a:pt x="104910" y="12728"/>
                    <a:pt x="102035" y="18569"/>
                  </a:cubicBezTo>
                  <a:cubicBezTo>
                    <a:pt x="100172" y="22355"/>
                    <a:pt x="98093" y="25466"/>
                    <a:pt x="95253" y="25466"/>
                  </a:cubicBezTo>
                  <a:cubicBezTo>
                    <a:pt x="89592" y="25466"/>
                    <a:pt x="87484" y="9894"/>
                    <a:pt x="79919" y="3108"/>
                  </a:cubicBezTo>
                  <a:cubicBezTo>
                    <a:pt x="77812" y="1208"/>
                    <a:pt x="75274" y="0"/>
                    <a:pt x="7212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168;p57"/>
            <p:cNvSpPr/>
            <p:nvPr/>
          </p:nvSpPr>
          <p:spPr>
            <a:xfrm>
              <a:off x="1543300" y="1306175"/>
              <a:ext cx="2780225" cy="1059075"/>
            </a:xfrm>
            <a:custGeom>
              <a:avLst/>
              <a:gdLst/>
              <a:ahLst/>
              <a:cxnLst/>
              <a:rect l="l" t="t" r="r" b="b"/>
              <a:pathLst>
                <a:path w="111209" h="42363" extrusionOk="0">
                  <a:moveTo>
                    <a:pt x="72120" y="0"/>
                  </a:moveTo>
                  <a:cubicBezTo>
                    <a:pt x="61658" y="0"/>
                    <a:pt x="56839" y="15950"/>
                    <a:pt x="51247" y="24782"/>
                  </a:cubicBezTo>
                  <a:cubicBezTo>
                    <a:pt x="49100" y="28167"/>
                    <a:pt x="46846" y="30507"/>
                    <a:pt x="44124" y="30507"/>
                  </a:cubicBezTo>
                  <a:cubicBezTo>
                    <a:pt x="31105" y="30507"/>
                    <a:pt x="30240" y="10336"/>
                    <a:pt x="18663" y="10336"/>
                  </a:cubicBezTo>
                  <a:cubicBezTo>
                    <a:pt x="7091" y="10336"/>
                    <a:pt x="1" y="29247"/>
                    <a:pt x="1" y="29247"/>
                  </a:cubicBezTo>
                  <a:lnTo>
                    <a:pt x="1" y="36941"/>
                  </a:lnTo>
                  <a:cubicBezTo>
                    <a:pt x="1" y="39931"/>
                    <a:pt x="2428" y="42363"/>
                    <a:pt x="5424" y="42363"/>
                  </a:cubicBezTo>
                  <a:lnTo>
                    <a:pt x="111208" y="42363"/>
                  </a:lnTo>
                  <a:lnTo>
                    <a:pt x="111208" y="5295"/>
                  </a:lnTo>
                  <a:cubicBezTo>
                    <a:pt x="107279" y="5295"/>
                    <a:pt x="104910" y="12728"/>
                    <a:pt x="102035" y="18569"/>
                  </a:cubicBezTo>
                  <a:cubicBezTo>
                    <a:pt x="100172" y="22355"/>
                    <a:pt x="98093" y="25466"/>
                    <a:pt x="95253" y="25466"/>
                  </a:cubicBezTo>
                  <a:cubicBezTo>
                    <a:pt x="89592" y="25466"/>
                    <a:pt x="87484" y="9894"/>
                    <a:pt x="79919" y="3108"/>
                  </a:cubicBezTo>
                  <a:cubicBezTo>
                    <a:pt x="77812" y="1208"/>
                    <a:pt x="75274" y="0"/>
                    <a:pt x="72120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169;p57"/>
            <p:cNvSpPr/>
            <p:nvPr/>
          </p:nvSpPr>
          <p:spPr>
            <a:xfrm>
              <a:off x="1523425" y="694625"/>
              <a:ext cx="2927250" cy="1690525"/>
            </a:xfrm>
            <a:custGeom>
              <a:avLst/>
              <a:gdLst/>
              <a:ahLst/>
              <a:cxnLst/>
              <a:rect l="l" t="t" r="r" b="b"/>
              <a:pathLst>
                <a:path w="117090" h="67621" extrusionOk="0">
                  <a:moveTo>
                    <a:pt x="0" y="1"/>
                  </a:moveTo>
                  <a:lnTo>
                    <a:pt x="0" y="61403"/>
                  </a:lnTo>
                  <a:cubicBezTo>
                    <a:pt x="0" y="64833"/>
                    <a:pt x="2787" y="67620"/>
                    <a:pt x="6219" y="67620"/>
                  </a:cubicBezTo>
                  <a:lnTo>
                    <a:pt x="117090" y="67620"/>
                  </a:lnTo>
                  <a:lnTo>
                    <a:pt x="117090" y="66030"/>
                  </a:lnTo>
                  <a:lnTo>
                    <a:pt x="6219" y="66030"/>
                  </a:lnTo>
                  <a:cubicBezTo>
                    <a:pt x="3665" y="66030"/>
                    <a:pt x="1592" y="63951"/>
                    <a:pt x="1592" y="61403"/>
                  </a:cubicBezTo>
                  <a:lnTo>
                    <a:pt x="15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4170;p57"/>
          <p:cNvGrpSpPr/>
          <p:nvPr/>
        </p:nvGrpSpPr>
        <p:grpSpPr>
          <a:xfrm>
            <a:off x="675385" y="1634204"/>
            <a:ext cx="1072410" cy="1351048"/>
            <a:chOff x="2659250" y="1505400"/>
            <a:chExt cx="896875" cy="1118575"/>
          </a:xfrm>
        </p:grpSpPr>
        <p:sp>
          <p:nvSpPr>
            <p:cNvPr id="194" name="Google Shape;4171;p57"/>
            <p:cNvSpPr/>
            <p:nvPr/>
          </p:nvSpPr>
          <p:spPr>
            <a:xfrm>
              <a:off x="3048850" y="1657250"/>
              <a:ext cx="161325" cy="270275"/>
            </a:xfrm>
            <a:custGeom>
              <a:avLst/>
              <a:gdLst/>
              <a:ahLst/>
              <a:cxnLst/>
              <a:rect l="l" t="t" r="r" b="b"/>
              <a:pathLst>
                <a:path w="6453" h="10811" extrusionOk="0">
                  <a:moveTo>
                    <a:pt x="3180" y="1"/>
                  </a:moveTo>
                  <a:cubicBezTo>
                    <a:pt x="2071" y="2182"/>
                    <a:pt x="706" y="4550"/>
                    <a:pt x="257" y="6935"/>
                  </a:cubicBezTo>
                  <a:cubicBezTo>
                    <a:pt x="63" y="7961"/>
                    <a:pt x="1" y="9100"/>
                    <a:pt x="659" y="9969"/>
                  </a:cubicBezTo>
                  <a:cubicBezTo>
                    <a:pt x="1307" y="10811"/>
                    <a:pt x="2243" y="10737"/>
                    <a:pt x="3242" y="10784"/>
                  </a:cubicBezTo>
                  <a:cubicBezTo>
                    <a:pt x="3282" y="10786"/>
                    <a:pt x="3322" y="10787"/>
                    <a:pt x="3361" y="10787"/>
                  </a:cubicBezTo>
                  <a:cubicBezTo>
                    <a:pt x="5039" y="10787"/>
                    <a:pt x="6314" y="9063"/>
                    <a:pt x="6390" y="7490"/>
                  </a:cubicBezTo>
                  <a:cubicBezTo>
                    <a:pt x="6453" y="6225"/>
                    <a:pt x="6124" y="5074"/>
                    <a:pt x="5366" y="4075"/>
                  </a:cubicBezTo>
                  <a:cubicBezTo>
                    <a:pt x="4445" y="2851"/>
                    <a:pt x="3107" y="1700"/>
                    <a:pt x="3180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172;p57"/>
            <p:cNvSpPr/>
            <p:nvPr/>
          </p:nvSpPr>
          <p:spPr>
            <a:xfrm>
              <a:off x="3027675" y="1554500"/>
              <a:ext cx="121600" cy="125900"/>
            </a:xfrm>
            <a:custGeom>
              <a:avLst/>
              <a:gdLst/>
              <a:ahLst/>
              <a:cxnLst/>
              <a:rect l="l" t="t" r="r" b="b"/>
              <a:pathLst>
                <a:path w="4864" h="5036" extrusionOk="0">
                  <a:moveTo>
                    <a:pt x="2484" y="0"/>
                  </a:moveTo>
                  <a:lnTo>
                    <a:pt x="0" y="2631"/>
                  </a:lnTo>
                  <a:cubicBezTo>
                    <a:pt x="0" y="2631"/>
                    <a:pt x="2037" y="5036"/>
                    <a:pt x="3323" y="5036"/>
                  </a:cubicBezTo>
                  <a:cubicBezTo>
                    <a:pt x="3778" y="5036"/>
                    <a:pt x="4139" y="4734"/>
                    <a:pt x="4283" y="3918"/>
                  </a:cubicBezTo>
                  <a:cubicBezTo>
                    <a:pt x="4864" y="623"/>
                    <a:pt x="2484" y="0"/>
                    <a:pt x="2484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173;p57"/>
            <p:cNvSpPr/>
            <p:nvPr/>
          </p:nvSpPr>
          <p:spPr>
            <a:xfrm>
              <a:off x="2659250" y="1657200"/>
              <a:ext cx="398500" cy="444925"/>
            </a:xfrm>
            <a:custGeom>
              <a:avLst/>
              <a:gdLst/>
              <a:ahLst/>
              <a:cxnLst/>
              <a:rect l="l" t="t" r="r" b="b"/>
              <a:pathLst>
                <a:path w="15940" h="17797" extrusionOk="0">
                  <a:moveTo>
                    <a:pt x="8802" y="1"/>
                  </a:moveTo>
                  <a:cubicBezTo>
                    <a:pt x="8618" y="1"/>
                    <a:pt x="8408" y="19"/>
                    <a:pt x="8168" y="66"/>
                  </a:cubicBezTo>
                  <a:cubicBezTo>
                    <a:pt x="8284" y="2377"/>
                    <a:pt x="8393" y="4024"/>
                    <a:pt x="6835" y="5839"/>
                  </a:cubicBezTo>
                  <a:cubicBezTo>
                    <a:pt x="5935" y="6891"/>
                    <a:pt x="5004" y="7272"/>
                    <a:pt x="3676" y="7994"/>
                  </a:cubicBezTo>
                  <a:cubicBezTo>
                    <a:pt x="2505" y="8631"/>
                    <a:pt x="0" y="10760"/>
                    <a:pt x="1255" y="14504"/>
                  </a:cubicBezTo>
                  <a:cubicBezTo>
                    <a:pt x="2012" y="16765"/>
                    <a:pt x="4190" y="17796"/>
                    <a:pt x="6502" y="17796"/>
                  </a:cubicBezTo>
                  <a:cubicBezTo>
                    <a:pt x="7708" y="17796"/>
                    <a:pt x="8950" y="17515"/>
                    <a:pt x="10046" y="16983"/>
                  </a:cubicBezTo>
                  <a:cubicBezTo>
                    <a:pt x="11098" y="16471"/>
                    <a:pt x="12039" y="16210"/>
                    <a:pt x="12802" y="15305"/>
                  </a:cubicBezTo>
                  <a:cubicBezTo>
                    <a:pt x="13425" y="14562"/>
                    <a:pt x="14052" y="13762"/>
                    <a:pt x="14449" y="12867"/>
                  </a:cubicBezTo>
                  <a:cubicBezTo>
                    <a:pt x="15327" y="10891"/>
                    <a:pt x="15940" y="8380"/>
                    <a:pt x="15527" y="6210"/>
                  </a:cubicBezTo>
                  <a:cubicBezTo>
                    <a:pt x="15088" y="3867"/>
                    <a:pt x="13664" y="2027"/>
                    <a:pt x="11600" y="866"/>
                  </a:cubicBezTo>
                  <a:cubicBezTo>
                    <a:pt x="11008" y="531"/>
                    <a:pt x="10417" y="307"/>
                    <a:pt x="9763" y="155"/>
                  </a:cubicBezTo>
                  <a:cubicBezTo>
                    <a:pt x="9533" y="100"/>
                    <a:pt x="9237" y="1"/>
                    <a:pt x="8802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174;p57"/>
            <p:cNvSpPr/>
            <p:nvPr/>
          </p:nvSpPr>
          <p:spPr>
            <a:xfrm>
              <a:off x="2840975" y="1505400"/>
              <a:ext cx="249225" cy="291025"/>
            </a:xfrm>
            <a:custGeom>
              <a:avLst/>
              <a:gdLst/>
              <a:ahLst/>
              <a:cxnLst/>
              <a:rect l="l" t="t" r="r" b="b"/>
              <a:pathLst>
                <a:path w="9969" h="11641" extrusionOk="0">
                  <a:moveTo>
                    <a:pt x="6057" y="1"/>
                  </a:moveTo>
                  <a:cubicBezTo>
                    <a:pt x="5772" y="1"/>
                    <a:pt x="5468" y="15"/>
                    <a:pt x="5142" y="45"/>
                  </a:cubicBezTo>
                  <a:cubicBezTo>
                    <a:pt x="3792" y="176"/>
                    <a:pt x="2214" y="1322"/>
                    <a:pt x="1487" y="2519"/>
                  </a:cubicBezTo>
                  <a:cubicBezTo>
                    <a:pt x="1" y="4961"/>
                    <a:pt x="712" y="8543"/>
                    <a:pt x="3416" y="10593"/>
                  </a:cubicBezTo>
                  <a:cubicBezTo>
                    <a:pt x="3912" y="11416"/>
                    <a:pt x="4467" y="11641"/>
                    <a:pt x="4796" y="11641"/>
                  </a:cubicBezTo>
                  <a:cubicBezTo>
                    <a:pt x="4957" y="11641"/>
                    <a:pt x="5063" y="11587"/>
                    <a:pt x="5084" y="11524"/>
                  </a:cubicBezTo>
                  <a:cubicBezTo>
                    <a:pt x="5147" y="11336"/>
                    <a:pt x="4284" y="3497"/>
                    <a:pt x="4284" y="3497"/>
                  </a:cubicBezTo>
                  <a:lnTo>
                    <a:pt x="9969" y="1860"/>
                  </a:lnTo>
                  <a:cubicBezTo>
                    <a:pt x="9969" y="1860"/>
                    <a:pt x="9335" y="1"/>
                    <a:pt x="6057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175;p57"/>
            <p:cNvSpPr/>
            <p:nvPr/>
          </p:nvSpPr>
          <p:spPr>
            <a:xfrm>
              <a:off x="2840975" y="1849625"/>
              <a:ext cx="715150" cy="774350"/>
            </a:xfrm>
            <a:custGeom>
              <a:avLst/>
              <a:gdLst/>
              <a:ahLst/>
              <a:cxnLst/>
              <a:rect l="l" t="t" r="r" b="b"/>
              <a:pathLst>
                <a:path w="28606" h="30974" extrusionOk="0">
                  <a:moveTo>
                    <a:pt x="14136" y="1"/>
                  </a:moveTo>
                  <a:cubicBezTo>
                    <a:pt x="12078" y="1"/>
                    <a:pt x="9878" y="432"/>
                    <a:pt x="9878" y="432"/>
                  </a:cubicBezTo>
                  <a:cubicBezTo>
                    <a:pt x="9878" y="432"/>
                    <a:pt x="6600" y="1484"/>
                    <a:pt x="5574" y="1651"/>
                  </a:cubicBezTo>
                  <a:cubicBezTo>
                    <a:pt x="4544" y="1824"/>
                    <a:pt x="1" y="6358"/>
                    <a:pt x="88" y="8926"/>
                  </a:cubicBezTo>
                  <a:cubicBezTo>
                    <a:pt x="141" y="10516"/>
                    <a:pt x="6088" y="18448"/>
                    <a:pt x="11495" y="24384"/>
                  </a:cubicBezTo>
                  <a:cubicBezTo>
                    <a:pt x="14826" y="28034"/>
                    <a:pt x="18816" y="30973"/>
                    <a:pt x="18816" y="30973"/>
                  </a:cubicBezTo>
                  <a:lnTo>
                    <a:pt x="28605" y="22177"/>
                  </a:lnTo>
                  <a:cubicBezTo>
                    <a:pt x="28605" y="22177"/>
                    <a:pt x="16216" y="145"/>
                    <a:pt x="15250" y="51"/>
                  </a:cubicBezTo>
                  <a:cubicBezTo>
                    <a:pt x="14893" y="16"/>
                    <a:pt x="14517" y="1"/>
                    <a:pt x="1413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176;p57"/>
            <p:cNvSpPr/>
            <p:nvPr/>
          </p:nvSpPr>
          <p:spPr>
            <a:xfrm>
              <a:off x="3058775" y="2380000"/>
              <a:ext cx="24325" cy="28250"/>
            </a:xfrm>
            <a:custGeom>
              <a:avLst/>
              <a:gdLst/>
              <a:ahLst/>
              <a:cxnLst/>
              <a:rect l="l" t="t" r="r" b="b"/>
              <a:pathLst>
                <a:path w="973" h="1130" extrusionOk="0">
                  <a:moveTo>
                    <a:pt x="968" y="1130"/>
                  </a:moveTo>
                  <a:lnTo>
                    <a:pt x="973" y="1130"/>
                  </a:lnTo>
                  <a:lnTo>
                    <a:pt x="968" y="1130"/>
                  </a:lnTo>
                  <a:close/>
                  <a:moveTo>
                    <a:pt x="953" y="1108"/>
                  </a:moveTo>
                  <a:lnTo>
                    <a:pt x="958" y="1114"/>
                  </a:lnTo>
                  <a:lnTo>
                    <a:pt x="953" y="1108"/>
                  </a:lnTo>
                  <a:close/>
                  <a:moveTo>
                    <a:pt x="931" y="1087"/>
                  </a:moveTo>
                  <a:cubicBezTo>
                    <a:pt x="936" y="1092"/>
                    <a:pt x="941" y="1098"/>
                    <a:pt x="946" y="1103"/>
                  </a:cubicBezTo>
                  <a:cubicBezTo>
                    <a:pt x="941" y="1098"/>
                    <a:pt x="936" y="1092"/>
                    <a:pt x="931" y="1087"/>
                  </a:cubicBezTo>
                  <a:close/>
                  <a:moveTo>
                    <a:pt x="11" y="15"/>
                  </a:moveTo>
                  <a:cubicBezTo>
                    <a:pt x="319" y="371"/>
                    <a:pt x="623" y="732"/>
                    <a:pt x="931" y="1087"/>
                  </a:cubicBezTo>
                  <a:cubicBezTo>
                    <a:pt x="623" y="732"/>
                    <a:pt x="319" y="371"/>
                    <a:pt x="11" y="15"/>
                  </a:cubicBezTo>
                  <a:close/>
                  <a:moveTo>
                    <a:pt x="0" y="0"/>
                  </a:moveTo>
                  <a:lnTo>
                    <a:pt x="5" y="5"/>
                  </a:lnTo>
                  <a:close/>
                </a:path>
              </a:pathLst>
            </a:custGeom>
            <a:solidFill>
              <a:srgbClr val="FCD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177;p57"/>
            <p:cNvSpPr/>
            <p:nvPr/>
          </p:nvSpPr>
          <p:spPr>
            <a:xfrm>
              <a:off x="3027150" y="1849725"/>
              <a:ext cx="528975" cy="774250"/>
            </a:xfrm>
            <a:custGeom>
              <a:avLst/>
              <a:gdLst/>
              <a:ahLst/>
              <a:cxnLst/>
              <a:rect l="l" t="t" r="r" b="b"/>
              <a:pathLst>
                <a:path w="21159" h="30970" extrusionOk="0">
                  <a:moveTo>
                    <a:pt x="6683" y="0"/>
                  </a:moveTo>
                  <a:cubicBezTo>
                    <a:pt x="6987" y="1840"/>
                    <a:pt x="7075" y="3718"/>
                    <a:pt x="6939" y="5579"/>
                  </a:cubicBezTo>
                  <a:cubicBezTo>
                    <a:pt x="6542" y="11002"/>
                    <a:pt x="4231" y="16467"/>
                    <a:pt x="0" y="19699"/>
                  </a:cubicBezTo>
                  <a:cubicBezTo>
                    <a:pt x="418" y="20201"/>
                    <a:pt x="837" y="20709"/>
                    <a:pt x="1265" y="21211"/>
                  </a:cubicBezTo>
                  <a:lnTo>
                    <a:pt x="1270" y="21216"/>
                  </a:lnTo>
                  <a:cubicBezTo>
                    <a:pt x="1276" y="21221"/>
                    <a:pt x="1276" y="21221"/>
                    <a:pt x="1276" y="21226"/>
                  </a:cubicBezTo>
                  <a:cubicBezTo>
                    <a:pt x="1584" y="21582"/>
                    <a:pt x="1888" y="21943"/>
                    <a:pt x="2196" y="22298"/>
                  </a:cubicBezTo>
                  <a:cubicBezTo>
                    <a:pt x="2201" y="22303"/>
                    <a:pt x="2206" y="22309"/>
                    <a:pt x="2211" y="22314"/>
                  </a:cubicBezTo>
                  <a:lnTo>
                    <a:pt x="2218" y="22319"/>
                  </a:lnTo>
                  <a:lnTo>
                    <a:pt x="2223" y="22325"/>
                  </a:lnTo>
                  <a:cubicBezTo>
                    <a:pt x="2228" y="22330"/>
                    <a:pt x="2233" y="22335"/>
                    <a:pt x="2233" y="22341"/>
                  </a:cubicBezTo>
                  <a:lnTo>
                    <a:pt x="2238" y="22341"/>
                  </a:lnTo>
                  <a:cubicBezTo>
                    <a:pt x="2839" y="23036"/>
                    <a:pt x="3446" y="23721"/>
                    <a:pt x="4048" y="24380"/>
                  </a:cubicBezTo>
                  <a:cubicBezTo>
                    <a:pt x="7379" y="28030"/>
                    <a:pt x="11369" y="30969"/>
                    <a:pt x="11369" y="30969"/>
                  </a:cubicBezTo>
                  <a:lnTo>
                    <a:pt x="21158" y="22173"/>
                  </a:lnTo>
                  <a:cubicBezTo>
                    <a:pt x="21158" y="22173"/>
                    <a:pt x="8769" y="141"/>
                    <a:pt x="7803" y="47"/>
                  </a:cubicBezTo>
                  <a:cubicBezTo>
                    <a:pt x="7620" y="32"/>
                    <a:pt x="7431" y="16"/>
                    <a:pt x="7243" y="10"/>
                  </a:cubicBezTo>
                  <a:cubicBezTo>
                    <a:pt x="7060" y="0"/>
                    <a:pt x="6872" y="0"/>
                    <a:pt x="6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178;p57"/>
            <p:cNvSpPr/>
            <p:nvPr/>
          </p:nvSpPr>
          <p:spPr>
            <a:xfrm>
              <a:off x="2933550" y="1737550"/>
              <a:ext cx="167225" cy="192500"/>
            </a:xfrm>
            <a:custGeom>
              <a:avLst/>
              <a:gdLst/>
              <a:ahLst/>
              <a:cxnLst/>
              <a:rect l="l" t="t" r="r" b="b"/>
              <a:pathLst>
                <a:path w="6689" h="7700" extrusionOk="0">
                  <a:moveTo>
                    <a:pt x="910" y="1"/>
                  </a:moveTo>
                  <a:lnTo>
                    <a:pt x="0" y="942"/>
                  </a:lnTo>
                  <a:cubicBezTo>
                    <a:pt x="0" y="942"/>
                    <a:pt x="1495" y="3640"/>
                    <a:pt x="810" y="6960"/>
                  </a:cubicBezTo>
                  <a:cubicBezTo>
                    <a:pt x="1230" y="7482"/>
                    <a:pt x="1912" y="7700"/>
                    <a:pt x="2680" y="7700"/>
                  </a:cubicBezTo>
                  <a:cubicBezTo>
                    <a:pt x="4084" y="7700"/>
                    <a:pt x="5776" y="6973"/>
                    <a:pt x="6688" y="6040"/>
                  </a:cubicBezTo>
                  <a:cubicBezTo>
                    <a:pt x="6030" y="4994"/>
                    <a:pt x="5757" y="2186"/>
                    <a:pt x="5757" y="2186"/>
                  </a:cubicBezTo>
                  <a:lnTo>
                    <a:pt x="910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179;p57"/>
            <p:cNvSpPr/>
            <p:nvPr/>
          </p:nvSpPr>
          <p:spPr>
            <a:xfrm>
              <a:off x="3035775" y="1773350"/>
              <a:ext cx="31275" cy="14150"/>
            </a:xfrm>
            <a:custGeom>
              <a:avLst/>
              <a:gdLst/>
              <a:ahLst/>
              <a:cxnLst/>
              <a:rect l="l" t="t" r="r" b="b"/>
              <a:pathLst>
                <a:path w="1251" h="566" extrusionOk="0">
                  <a:moveTo>
                    <a:pt x="0" y="1"/>
                  </a:moveTo>
                  <a:lnTo>
                    <a:pt x="0" y="1"/>
                  </a:lnTo>
                  <a:lnTo>
                    <a:pt x="1250" y="565"/>
                  </a:lnTo>
                  <a:lnTo>
                    <a:pt x="1250" y="565"/>
                  </a:lnTo>
                  <a:close/>
                </a:path>
              </a:pathLst>
            </a:custGeom>
            <a:solidFill>
              <a:srgbClr val="FE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180;p57"/>
            <p:cNvSpPr/>
            <p:nvPr/>
          </p:nvSpPr>
          <p:spPr>
            <a:xfrm>
              <a:off x="3067025" y="1787475"/>
              <a:ext cx="22475" cy="72725"/>
            </a:xfrm>
            <a:custGeom>
              <a:avLst/>
              <a:gdLst/>
              <a:ahLst/>
              <a:cxnLst/>
              <a:rect l="l" t="t" r="r" b="b"/>
              <a:pathLst>
                <a:path w="899" h="2909" extrusionOk="0">
                  <a:moveTo>
                    <a:pt x="0" y="0"/>
                  </a:moveTo>
                  <a:lnTo>
                    <a:pt x="0" y="0"/>
                  </a:lnTo>
                  <a:lnTo>
                    <a:pt x="418" y="189"/>
                  </a:lnTo>
                  <a:cubicBezTo>
                    <a:pt x="418" y="189"/>
                    <a:pt x="565" y="1690"/>
                    <a:pt x="899" y="2908"/>
                  </a:cubicBezTo>
                  <a:lnTo>
                    <a:pt x="899" y="2908"/>
                  </a:lnTo>
                  <a:cubicBezTo>
                    <a:pt x="565" y="1690"/>
                    <a:pt x="418" y="189"/>
                    <a:pt x="418" y="189"/>
                  </a:cubicBezTo>
                  <a:close/>
                </a:path>
              </a:pathLst>
            </a:custGeom>
            <a:solidFill>
              <a:srgbClr val="651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181;p57"/>
            <p:cNvSpPr/>
            <p:nvPr/>
          </p:nvSpPr>
          <p:spPr>
            <a:xfrm>
              <a:off x="2993525" y="1754275"/>
              <a:ext cx="42275" cy="19100"/>
            </a:xfrm>
            <a:custGeom>
              <a:avLst/>
              <a:gdLst/>
              <a:ahLst/>
              <a:cxnLst/>
              <a:rect l="l" t="t" r="r" b="b"/>
              <a:pathLst>
                <a:path w="1691" h="764" extrusionOk="0">
                  <a:moveTo>
                    <a:pt x="1" y="0"/>
                  </a:moveTo>
                  <a:lnTo>
                    <a:pt x="1" y="0"/>
                  </a:lnTo>
                  <a:lnTo>
                    <a:pt x="1690" y="764"/>
                  </a:lnTo>
                  <a:lnTo>
                    <a:pt x="1690" y="764"/>
                  </a:lnTo>
                  <a:close/>
                </a:path>
              </a:pathLst>
            </a:custGeom>
            <a:solidFill>
              <a:srgbClr val="651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182;p57"/>
            <p:cNvSpPr/>
            <p:nvPr/>
          </p:nvSpPr>
          <p:spPr>
            <a:xfrm>
              <a:off x="2991425" y="1754275"/>
              <a:ext cx="109350" cy="135850"/>
            </a:xfrm>
            <a:custGeom>
              <a:avLst/>
              <a:gdLst/>
              <a:ahLst/>
              <a:cxnLst/>
              <a:rect l="l" t="t" r="r" b="b"/>
              <a:pathLst>
                <a:path w="4374" h="5434" extrusionOk="0">
                  <a:moveTo>
                    <a:pt x="85" y="0"/>
                  </a:moveTo>
                  <a:lnTo>
                    <a:pt x="85" y="0"/>
                  </a:lnTo>
                  <a:cubicBezTo>
                    <a:pt x="1" y="749"/>
                    <a:pt x="27" y="1502"/>
                    <a:pt x="232" y="2228"/>
                  </a:cubicBezTo>
                  <a:cubicBezTo>
                    <a:pt x="451" y="2996"/>
                    <a:pt x="917" y="3667"/>
                    <a:pt x="1356" y="4325"/>
                  </a:cubicBezTo>
                  <a:cubicBezTo>
                    <a:pt x="1837" y="5052"/>
                    <a:pt x="2491" y="5392"/>
                    <a:pt x="3369" y="5429"/>
                  </a:cubicBezTo>
                  <a:cubicBezTo>
                    <a:pt x="3442" y="5429"/>
                    <a:pt x="3515" y="5434"/>
                    <a:pt x="3589" y="5434"/>
                  </a:cubicBezTo>
                  <a:cubicBezTo>
                    <a:pt x="3840" y="5434"/>
                    <a:pt x="4096" y="5419"/>
                    <a:pt x="4357" y="5387"/>
                  </a:cubicBezTo>
                  <a:cubicBezTo>
                    <a:pt x="4362" y="5381"/>
                    <a:pt x="4368" y="5376"/>
                    <a:pt x="4373" y="5371"/>
                  </a:cubicBezTo>
                  <a:cubicBezTo>
                    <a:pt x="4195" y="5089"/>
                    <a:pt x="4048" y="4681"/>
                    <a:pt x="3923" y="4236"/>
                  </a:cubicBezTo>
                  <a:cubicBezTo>
                    <a:pt x="3589" y="3018"/>
                    <a:pt x="3442" y="1517"/>
                    <a:pt x="3442" y="1517"/>
                  </a:cubicBezTo>
                  <a:lnTo>
                    <a:pt x="3024" y="1328"/>
                  </a:lnTo>
                  <a:lnTo>
                    <a:pt x="1774" y="76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183;p57"/>
            <p:cNvSpPr/>
            <p:nvPr/>
          </p:nvSpPr>
          <p:spPr>
            <a:xfrm>
              <a:off x="2899650" y="1724550"/>
              <a:ext cx="74925" cy="73725"/>
            </a:xfrm>
            <a:custGeom>
              <a:avLst/>
              <a:gdLst/>
              <a:ahLst/>
              <a:cxnLst/>
              <a:rect l="l" t="t" r="r" b="b"/>
              <a:pathLst>
                <a:path w="2997" h="2949" extrusionOk="0">
                  <a:moveTo>
                    <a:pt x="1112" y="0"/>
                  </a:moveTo>
                  <a:cubicBezTo>
                    <a:pt x="750" y="0"/>
                    <a:pt x="385" y="174"/>
                    <a:pt x="273" y="552"/>
                  </a:cubicBezTo>
                  <a:cubicBezTo>
                    <a:pt x="1" y="1467"/>
                    <a:pt x="885" y="2899"/>
                    <a:pt x="1946" y="2947"/>
                  </a:cubicBezTo>
                  <a:cubicBezTo>
                    <a:pt x="1975" y="2948"/>
                    <a:pt x="2002" y="2948"/>
                    <a:pt x="2029" y="2948"/>
                  </a:cubicBezTo>
                  <a:cubicBezTo>
                    <a:pt x="2997" y="2948"/>
                    <a:pt x="2799" y="2157"/>
                    <a:pt x="2799" y="2157"/>
                  </a:cubicBezTo>
                  <a:lnTo>
                    <a:pt x="2078" y="458"/>
                  </a:lnTo>
                  <a:cubicBezTo>
                    <a:pt x="2078" y="458"/>
                    <a:pt x="1832" y="185"/>
                    <a:pt x="1487" y="65"/>
                  </a:cubicBezTo>
                  <a:cubicBezTo>
                    <a:pt x="1370" y="22"/>
                    <a:pt x="124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184;p57"/>
            <p:cNvSpPr/>
            <p:nvPr/>
          </p:nvSpPr>
          <p:spPr>
            <a:xfrm>
              <a:off x="2913525" y="1735575"/>
              <a:ext cx="50100" cy="50350"/>
            </a:xfrm>
            <a:custGeom>
              <a:avLst/>
              <a:gdLst/>
              <a:ahLst/>
              <a:cxnLst/>
              <a:rect l="l" t="t" r="r" b="b"/>
              <a:pathLst>
                <a:path w="2004" h="2014" extrusionOk="0">
                  <a:moveTo>
                    <a:pt x="659" y="0"/>
                  </a:moveTo>
                  <a:cubicBezTo>
                    <a:pt x="450" y="0"/>
                    <a:pt x="256" y="90"/>
                    <a:pt x="189" y="319"/>
                  </a:cubicBezTo>
                  <a:cubicBezTo>
                    <a:pt x="0" y="937"/>
                    <a:pt x="575" y="1982"/>
                    <a:pt x="1297" y="2014"/>
                  </a:cubicBezTo>
                  <a:lnTo>
                    <a:pt x="1355" y="2014"/>
                  </a:lnTo>
                  <a:cubicBezTo>
                    <a:pt x="2003" y="2014"/>
                    <a:pt x="1873" y="1480"/>
                    <a:pt x="1873" y="1480"/>
                  </a:cubicBezTo>
                  <a:lnTo>
                    <a:pt x="1381" y="331"/>
                  </a:lnTo>
                  <a:cubicBezTo>
                    <a:pt x="1381" y="331"/>
                    <a:pt x="1214" y="147"/>
                    <a:pt x="983" y="63"/>
                  </a:cubicBezTo>
                  <a:cubicBezTo>
                    <a:pt x="879" y="27"/>
                    <a:pt x="770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185;p57"/>
            <p:cNvSpPr/>
            <p:nvPr/>
          </p:nvSpPr>
          <p:spPr>
            <a:xfrm>
              <a:off x="2893650" y="1578500"/>
              <a:ext cx="248050" cy="265150"/>
            </a:xfrm>
            <a:custGeom>
              <a:avLst/>
              <a:gdLst/>
              <a:ahLst/>
              <a:cxnLst/>
              <a:rect l="l" t="t" r="r" b="b"/>
              <a:pathLst>
                <a:path w="9922" h="10606" extrusionOk="0">
                  <a:moveTo>
                    <a:pt x="4888" y="1"/>
                  </a:moveTo>
                  <a:cubicBezTo>
                    <a:pt x="3494" y="1"/>
                    <a:pt x="2080" y="484"/>
                    <a:pt x="1413" y="1896"/>
                  </a:cubicBezTo>
                  <a:cubicBezTo>
                    <a:pt x="1" y="4888"/>
                    <a:pt x="2777" y="8830"/>
                    <a:pt x="3974" y="9725"/>
                  </a:cubicBezTo>
                  <a:cubicBezTo>
                    <a:pt x="4754" y="10312"/>
                    <a:pt x="5677" y="10605"/>
                    <a:pt x="6548" y="10605"/>
                  </a:cubicBezTo>
                  <a:cubicBezTo>
                    <a:pt x="8022" y="10605"/>
                    <a:pt x="9349" y="9765"/>
                    <a:pt x="9586" y="8082"/>
                  </a:cubicBezTo>
                  <a:cubicBezTo>
                    <a:pt x="9921" y="5677"/>
                    <a:pt x="9246" y="2304"/>
                    <a:pt x="8415" y="1190"/>
                  </a:cubicBezTo>
                  <a:cubicBezTo>
                    <a:pt x="7974" y="603"/>
                    <a:pt x="6443" y="1"/>
                    <a:pt x="4888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86;p57"/>
            <p:cNvSpPr/>
            <p:nvPr/>
          </p:nvSpPr>
          <p:spPr>
            <a:xfrm>
              <a:off x="2755975" y="1977575"/>
              <a:ext cx="254050" cy="480725"/>
            </a:xfrm>
            <a:custGeom>
              <a:avLst/>
              <a:gdLst/>
              <a:ahLst/>
              <a:cxnLst/>
              <a:rect l="l" t="t" r="r" b="b"/>
              <a:pathLst>
                <a:path w="10162" h="19229" extrusionOk="0">
                  <a:moveTo>
                    <a:pt x="6662" y="0"/>
                  </a:moveTo>
                  <a:cubicBezTo>
                    <a:pt x="5427" y="0"/>
                    <a:pt x="4116" y="1000"/>
                    <a:pt x="3259" y="3750"/>
                  </a:cubicBezTo>
                  <a:cubicBezTo>
                    <a:pt x="2129" y="7390"/>
                    <a:pt x="1" y="18931"/>
                    <a:pt x="3150" y="19214"/>
                  </a:cubicBezTo>
                  <a:cubicBezTo>
                    <a:pt x="3259" y="19224"/>
                    <a:pt x="3366" y="19229"/>
                    <a:pt x="3470" y="19229"/>
                  </a:cubicBezTo>
                  <a:cubicBezTo>
                    <a:pt x="5360" y="19229"/>
                    <a:pt x="6520" y="17633"/>
                    <a:pt x="7134" y="16583"/>
                  </a:cubicBezTo>
                  <a:cubicBezTo>
                    <a:pt x="8661" y="13979"/>
                    <a:pt x="9551" y="7505"/>
                    <a:pt x="9937" y="4143"/>
                  </a:cubicBezTo>
                  <a:cubicBezTo>
                    <a:pt x="10162" y="2199"/>
                    <a:pt x="8495" y="0"/>
                    <a:pt x="666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87;p57"/>
            <p:cNvSpPr/>
            <p:nvPr/>
          </p:nvSpPr>
          <p:spPr>
            <a:xfrm>
              <a:off x="2886200" y="1536275"/>
              <a:ext cx="241200" cy="229275"/>
            </a:xfrm>
            <a:custGeom>
              <a:avLst/>
              <a:gdLst/>
              <a:ahLst/>
              <a:cxnLst/>
              <a:rect l="l" t="t" r="r" b="b"/>
              <a:pathLst>
                <a:path w="9648" h="9171" extrusionOk="0">
                  <a:moveTo>
                    <a:pt x="5888" y="1"/>
                  </a:moveTo>
                  <a:cubicBezTo>
                    <a:pt x="4424" y="1"/>
                    <a:pt x="2744" y="625"/>
                    <a:pt x="1784" y="1619"/>
                  </a:cubicBezTo>
                  <a:cubicBezTo>
                    <a:pt x="0" y="3464"/>
                    <a:pt x="821" y="5578"/>
                    <a:pt x="1250" y="6812"/>
                  </a:cubicBezTo>
                  <a:cubicBezTo>
                    <a:pt x="1654" y="7980"/>
                    <a:pt x="2446" y="9171"/>
                    <a:pt x="2752" y="9171"/>
                  </a:cubicBezTo>
                  <a:cubicBezTo>
                    <a:pt x="2783" y="9171"/>
                    <a:pt x="2809" y="9159"/>
                    <a:pt x="2829" y="9133"/>
                  </a:cubicBezTo>
                  <a:cubicBezTo>
                    <a:pt x="2908" y="9034"/>
                    <a:pt x="2783" y="8177"/>
                    <a:pt x="2365" y="6916"/>
                  </a:cubicBezTo>
                  <a:cubicBezTo>
                    <a:pt x="1925" y="5598"/>
                    <a:pt x="2746" y="5159"/>
                    <a:pt x="2746" y="5159"/>
                  </a:cubicBezTo>
                  <a:cubicBezTo>
                    <a:pt x="2746" y="5159"/>
                    <a:pt x="3542" y="5284"/>
                    <a:pt x="4557" y="5284"/>
                  </a:cubicBezTo>
                  <a:cubicBezTo>
                    <a:pt x="6641" y="5284"/>
                    <a:pt x="9647" y="4756"/>
                    <a:pt x="8592" y="1535"/>
                  </a:cubicBezTo>
                  <a:cubicBezTo>
                    <a:pt x="8240" y="459"/>
                    <a:pt x="7143" y="1"/>
                    <a:pt x="5888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88;p57"/>
            <p:cNvSpPr/>
            <p:nvPr/>
          </p:nvSpPr>
          <p:spPr>
            <a:xfrm>
              <a:off x="2779375" y="2225600"/>
              <a:ext cx="450050" cy="277450"/>
            </a:xfrm>
            <a:custGeom>
              <a:avLst/>
              <a:gdLst/>
              <a:ahLst/>
              <a:cxnLst/>
              <a:rect l="l" t="t" r="r" b="b"/>
              <a:pathLst>
                <a:path w="18002" h="11098" extrusionOk="0">
                  <a:moveTo>
                    <a:pt x="16453" y="0"/>
                  </a:moveTo>
                  <a:cubicBezTo>
                    <a:pt x="16452" y="0"/>
                    <a:pt x="14633" y="387"/>
                    <a:pt x="13546" y="648"/>
                  </a:cubicBezTo>
                  <a:cubicBezTo>
                    <a:pt x="11396" y="1171"/>
                    <a:pt x="2935" y="2808"/>
                    <a:pt x="1444" y="5433"/>
                  </a:cubicBezTo>
                  <a:cubicBezTo>
                    <a:pt x="1" y="7975"/>
                    <a:pt x="1319" y="10171"/>
                    <a:pt x="2547" y="10663"/>
                  </a:cubicBezTo>
                  <a:cubicBezTo>
                    <a:pt x="3306" y="10964"/>
                    <a:pt x="3960" y="11098"/>
                    <a:pt x="4581" y="11098"/>
                  </a:cubicBezTo>
                  <a:cubicBezTo>
                    <a:pt x="6228" y="11098"/>
                    <a:pt x="7634" y="10152"/>
                    <a:pt x="10099" y="8863"/>
                  </a:cubicBezTo>
                  <a:cubicBezTo>
                    <a:pt x="13860" y="6898"/>
                    <a:pt x="18001" y="3676"/>
                    <a:pt x="18001" y="3676"/>
                  </a:cubicBezTo>
                  <a:cubicBezTo>
                    <a:pt x="16751" y="2619"/>
                    <a:pt x="16020" y="1443"/>
                    <a:pt x="164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4189;p57"/>
          <p:cNvSpPr/>
          <p:nvPr/>
        </p:nvSpPr>
        <p:spPr>
          <a:xfrm>
            <a:off x="1224360" y="1978779"/>
            <a:ext cx="415990" cy="669228"/>
          </a:xfrm>
          <a:custGeom>
            <a:avLst/>
            <a:gdLst/>
            <a:ahLst/>
            <a:cxnLst/>
            <a:rect l="l" t="t" r="r" b="b"/>
            <a:pathLst>
              <a:path w="13916" h="22163" extrusionOk="0">
                <a:moveTo>
                  <a:pt x="0" y="0"/>
                </a:moveTo>
                <a:lnTo>
                  <a:pt x="0" y="0"/>
                </a:lnTo>
                <a:cubicBezTo>
                  <a:pt x="188" y="6"/>
                  <a:pt x="377" y="22"/>
                  <a:pt x="560" y="37"/>
                </a:cubicBezTo>
                <a:cubicBezTo>
                  <a:pt x="1526" y="131"/>
                  <a:pt x="13915" y="22163"/>
                  <a:pt x="13915" y="22163"/>
                </a:cubicBezTo>
                <a:lnTo>
                  <a:pt x="13915" y="22163"/>
                </a:lnTo>
                <a:cubicBezTo>
                  <a:pt x="13915" y="22163"/>
                  <a:pt x="1526" y="131"/>
                  <a:pt x="560" y="37"/>
                </a:cubicBezTo>
                <a:cubicBezTo>
                  <a:pt x="377" y="22"/>
                  <a:pt x="188" y="6"/>
                  <a:pt x="0" y="0"/>
                </a:cubicBezTo>
                <a:close/>
              </a:path>
            </a:pathLst>
          </a:custGeom>
          <a:solidFill>
            <a:srgbClr val="FCD0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4190;p57"/>
          <p:cNvSpPr/>
          <p:nvPr/>
        </p:nvSpPr>
        <p:spPr>
          <a:xfrm>
            <a:off x="1210360" y="1978529"/>
            <a:ext cx="45719" cy="45719"/>
          </a:xfrm>
          <a:custGeom>
            <a:avLst/>
            <a:gdLst/>
            <a:ahLst/>
            <a:cxnLst/>
            <a:rect l="l" t="t" r="r" b="b"/>
            <a:pathLst>
              <a:path w="561" h="11" extrusionOk="0">
                <a:moveTo>
                  <a:pt x="0" y="0"/>
                </a:moveTo>
                <a:cubicBezTo>
                  <a:pt x="189" y="0"/>
                  <a:pt x="372" y="0"/>
                  <a:pt x="560" y="10"/>
                </a:cubicBezTo>
                <a:cubicBezTo>
                  <a:pt x="377" y="0"/>
                  <a:pt x="189" y="0"/>
                  <a:pt x="5" y="0"/>
                </a:cubicBezTo>
                <a:close/>
              </a:path>
            </a:pathLst>
          </a:custGeom>
          <a:solidFill>
            <a:srgbClr val="641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4209;p57"/>
          <p:cNvGrpSpPr/>
          <p:nvPr/>
        </p:nvGrpSpPr>
        <p:grpSpPr>
          <a:xfrm>
            <a:off x="1243160" y="1935529"/>
            <a:ext cx="2248459" cy="1848040"/>
            <a:chOff x="3731950" y="1806725"/>
            <a:chExt cx="1880425" cy="1530050"/>
          </a:xfrm>
        </p:grpSpPr>
        <p:sp>
          <p:nvSpPr>
            <p:cNvPr id="215" name="Google Shape;4210;p57"/>
            <p:cNvSpPr/>
            <p:nvPr/>
          </p:nvSpPr>
          <p:spPr>
            <a:xfrm>
              <a:off x="3736650" y="1810125"/>
              <a:ext cx="1872325" cy="1526650"/>
            </a:xfrm>
            <a:custGeom>
              <a:avLst/>
              <a:gdLst/>
              <a:ahLst/>
              <a:cxnLst/>
              <a:rect l="l" t="t" r="r" b="b"/>
              <a:pathLst>
                <a:path w="74893" h="61066" extrusionOk="0">
                  <a:moveTo>
                    <a:pt x="4613" y="1"/>
                  </a:moveTo>
                  <a:cubicBezTo>
                    <a:pt x="2067" y="1"/>
                    <a:pt x="1" y="2065"/>
                    <a:pt x="1" y="4618"/>
                  </a:cubicBezTo>
                  <a:lnTo>
                    <a:pt x="1" y="56448"/>
                  </a:lnTo>
                  <a:cubicBezTo>
                    <a:pt x="1" y="59000"/>
                    <a:pt x="2067" y="61065"/>
                    <a:pt x="4613" y="61065"/>
                  </a:cubicBezTo>
                  <a:lnTo>
                    <a:pt x="70281" y="61065"/>
                  </a:lnTo>
                  <a:cubicBezTo>
                    <a:pt x="72827" y="61065"/>
                    <a:pt x="74893" y="59000"/>
                    <a:pt x="74893" y="56448"/>
                  </a:cubicBezTo>
                  <a:lnTo>
                    <a:pt x="74893" y="4618"/>
                  </a:lnTo>
                  <a:cubicBezTo>
                    <a:pt x="74893" y="2065"/>
                    <a:pt x="72827" y="1"/>
                    <a:pt x="7028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211;p57"/>
            <p:cNvSpPr/>
            <p:nvPr/>
          </p:nvSpPr>
          <p:spPr>
            <a:xfrm>
              <a:off x="3822150" y="2364575"/>
              <a:ext cx="1037575" cy="724700"/>
            </a:xfrm>
            <a:custGeom>
              <a:avLst/>
              <a:gdLst/>
              <a:ahLst/>
              <a:cxnLst/>
              <a:rect l="l" t="t" r="r" b="b"/>
              <a:pathLst>
                <a:path w="41503" h="28988" extrusionOk="0">
                  <a:moveTo>
                    <a:pt x="2967" y="0"/>
                  </a:moveTo>
                  <a:cubicBezTo>
                    <a:pt x="1329" y="0"/>
                    <a:pt x="1" y="1329"/>
                    <a:pt x="1" y="2966"/>
                  </a:cubicBezTo>
                  <a:lnTo>
                    <a:pt x="1" y="26028"/>
                  </a:lnTo>
                  <a:cubicBezTo>
                    <a:pt x="1" y="27664"/>
                    <a:pt x="1329" y="28987"/>
                    <a:pt x="2967" y="28987"/>
                  </a:cubicBezTo>
                  <a:lnTo>
                    <a:pt x="38542" y="28987"/>
                  </a:lnTo>
                  <a:cubicBezTo>
                    <a:pt x="40180" y="28987"/>
                    <a:pt x="41503" y="27664"/>
                    <a:pt x="41503" y="26028"/>
                  </a:cubicBezTo>
                  <a:lnTo>
                    <a:pt x="41503" y="2966"/>
                  </a:lnTo>
                  <a:cubicBezTo>
                    <a:pt x="41503" y="1329"/>
                    <a:pt x="40180" y="0"/>
                    <a:pt x="3854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212;p57"/>
            <p:cNvSpPr/>
            <p:nvPr/>
          </p:nvSpPr>
          <p:spPr>
            <a:xfrm>
              <a:off x="4260900" y="2480025"/>
              <a:ext cx="513050" cy="513050"/>
            </a:xfrm>
            <a:custGeom>
              <a:avLst/>
              <a:gdLst/>
              <a:ahLst/>
              <a:cxnLst/>
              <a:rect l="l" t="t" r="r" b="b"/>
              <a:pathLst>
                <a:path w="20522" h="20522" extrusionOk="0">
                  <a:moveTo>
                    <a:pt x="10261" y="1"/>
                  </a:moveTo>
                  <a:cubicBezTo>
                    <a:pt x="4593" y="1"/>
                    <a:pt x="1" y="4597"/>
                    <a:pt x="1" y="10261"/>
                  </a:cubicBezTo>
                  <a:cubicBezTo>
                    <a:pt x="1" y="15929"/>
                    <a:pt x="4593" y="20521"/>
                    <a:pt x="10261" y="20521"/>
                  </a:cubicBezTo>
                  <a:cubicBezTo>
                    <a:pt x="15925" y="20521"/>
                    <a:pt x="20521" y="15929"/>
                    <a:pt x="20521" y="10261"/>
                  </a:cubicBezTo>
                  <a:cubicBezTo>
                    <a:pt x="20521" y="4597"/>
                    <a:pt x="15925" y="1"/>
                    <a:pt x="10261" y="1"/>
                  </a:cubicBezTo>
                  <a:close/>
                </a:path>
              </a:pathLst>
            </a:custGeom>
            <a:solidFill>
              <a:srgbClr val="EDE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213;p57"/>
            <p:cNvSpPr/>
            <p:nvPr/>
          </p:nvSpPr>
          <p:spPr>
            <a:xfrm>
              <a:off x="4277375" y="2468275"/>
              <a:ext cx="416300" cy="513025"/>
            </a:xfrm>
            <a:custGeom>
              <a:avLst/>
              <a:gdLst/>
              <a:ahLst/>
              <a:cxnLst/>
              <a:rect l="l" t="t" r="r" b="b"/>
              <a:pathLst>
                <a:path w="16652" h="20521" extrusionOk="0">
                  <a:moveTo>
                    <a:pt x="10261" y="0"/>
                  </a:moveTo>
                  <a:cubicBezTo>
                    <a:pt x="4598" y="0"/>
                    <a:pt x="1" y="4596"/>
                    <a:pt x="1" y="10260"/>
                  </a:cubicBezTo>
                  <a:cubicBezTo>
                    <a:pt x="1" y="15928"/>
                    <a:pt x="4598" y="20521"/>
                    <a:pt x="10261" y="20521"/>
                  </a:cubicBezTo>
                  <a:cubicBezTo>
                    <a:pt x="12677" y="20521"/>
                    <a:pt x="14900" y="19683"/>
                    <a:pt x="16652" y="18282"/>
                  </a:cubicBezTo>
                  <a:lnTo>
                    <a:pt x="10261" y="10260"/>
                  </a:lnTo>
                  <a:lnTo>
                    <a:pt x="10261" y="0"/>
                  </a:ln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14;p57"/>
            <p:cNvSpPr/>
            <p:nvPr/>
          </p:nvSpPr>
          <p:spPr>
            <a:xfrm>
              <a:off x="4533900" y="2468275"/>
              <a:ext cx="204500" cy="256525"/>
            </a:xfrm>
            <a:custGeom>
              <a:avLst/>
              <a:gdLst/>
              <a:ahLst/>
              <a:cxnLst/>
              <a:rect l="l" t="t" r="r" b="b"/>
              <a:pathLst>
                <a:path w="8180" h="10261" extrusionOk="0">
                  <a:moveTo>
                    <a:pt x="0" y="0"/>
                  </a:moveTo>
                  <a:lnTo>
                    <a:pt x="0" y="10260"/>
                  </a:lnTo>
                  <a:lnTo>
                    <a:pt x="8179" y="4063"/>
                  </a:lnTo>
                  <a:cubicBezTo>
                    <a:pt x="6302" y="1594"/>
                    <a:pt x="3337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15;p57"/>
            <p:cNvSpPr/>
            <p:nvPr/>
          </p:nvSpPr>
          <p:spPr>
            <a:xfrm>
              <a:off x="4533900" y="2569825"/>
              <a:ext cx="256525" cy="355500"/>
            </a:xfrm>
            <a:custGeom>
              <a:avLst/>
              <a:gdLst/>
              <a:ahLst/>
              <a:cxnLst/>
              <a:rect l="l" t="t" r="r" b="b"/>
              <a:pathLst>
                <a:path w="10261" h="14220" extrusionOk="0">
                  <a:moveTo>
                    <a:pt x="8179" y="1"/>
                  </a:moveTo>
                  <a:lnTo>
                    <a:pt x="0" y="6198"/>
                  </a:lnTo>
                  <a:lnTo>
                    <a:pt x="6391" y="14220"/>
                  </a:lnTo>
                  <a:cubicBezTo>
                    <a:pt x="8749" y="12342"/>
                    <a:pt x="10260" y="9445"/>
                    <a:pt x="10260" y="6198"/>
                  </a:cubicBezTo>
                  <a:cubicBezTo>
                    <a:pt x="10260" y="3870"/>
                    <a:pt x="9482" y="1721"/>
                    <a:pt x="817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16;p57"/>
            <p:cNvSpPr/>
            <p:nvPr/>
          </p:nvSpPr>
          <p:spPr>
            <a:xfrm>
              <a:off x="3863350" y="2450075"/>
              <a:ext cx="436300" cy="16500"/>
            </a:xfrm>
            <a:custGeom>
              <a:avLst/>
              <a:gdLst/>
              <a:ahLst/>
              <a:cxnLst/>
              <a:rect l="l" t="t" r="r" b="b"/>
              <a:pathLst>
                <a:path w="17452" h="660" extrusionOk="0">
                  <a:moveTo>
                    <a:pt x="267" y="0"/>
                  </a:moveTo>
                  <a:cubicBezTo>
                    <a:pt x="120" y="0"/>
                    <a:pt x="1" y="121"/>
                    <a:pt x="1" y="262"/>
                  </a:cubicBezTo>
                  <a:lnTo>
                    <a:pt x="1" y="398"/>
                  </a:lnTo>
                  <a:cubicBezTo>
                    <a:pt x="1" y="545"/>
                    <a:pt x="120" y="659"/>
                    <a:pt x="267" y="659"/>
                  </a:cubicBezTo>
                  <a:lnTo>
                    <a:pt x="17189" y="659"/>
                  </a:lnTo>
                  <a:cubicBezTo>
                    <a:pt x="17336" y="659"/>
                    <a:pt x="17452" y="545"/>
                    <a:pt x="17452" y="398"/>
                  </a:cubicBezTo>
                  <a:lnTo>
                    <a:pt x="17452" y="262"/>
                  </a:lnTo>
                  <a:cubicBezTo>
                    <a:pt x="17452" y="121"/>
                    <a:pt x="17336" y="0"/>
                    <a:pt x="1718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17;p57"/>
            <p:cNvSpPr/>
            <p:nvPr/>
          </p:nvSpPr>
          <p:spPr>
            <a:xfrm>
              <a:off x="3863350" y="2508775"/>
              <a:ext cx="436300" cy="16625"/>
            </a:xfrm>
            <a:custGeom>
              <a:avLst/>
              <a:gdLst/>
              <a:ahLst/>
              <a:cxnLst/>
              <a:rect l="l" t="t" r="r" b="b"/>
              <a:pathLst>
                <a:path w="17452" h="665" extrusionOk="0">
                  <a:moveTo>
                    <a:pt x="267" y="0"/>
                  </a:moveTo>
                  <a:cubicBezTo>
                    <a:pt x="120" y="0"/>
                    <a:pt x="1" y="121"/>
                    <a:pt x="1" y="268"/>
                  </a:cubicBezTo>
                  <a:lnTo>
                    <a:pt x="1" y="398"/>
                  </a:lnTo>
                  <a:cubicBezTo>
                    <a:pt x="1" y="545"/>
                    <a:pt x="120" y="664"/>
                    <a:pt x="267" y="664"/>
                  </a:cubicBezTo>
                  <a:lnTo>
                    <a:pt x="17189" y="664"/>
                  </a:lnTo>
                  <a:cubicBezTo>
                    <a:pt x="17336" y="664"/>
                    <a:pt x="17452" y="545"/>
                    <a:pt x="17452" y="398"/>
                  </a:cubicBezTo>
                  <a:lnTo>
                    <a:pt x="17452" y="268"/>
                  </a:lnTo>
                  <a:cubicBezTo>
                    <a:pt x="17452" y="121"/>
                    <a:pt x="17336" y="0"/>
                    <a:pt x="1718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18;p57"/>
            <p:cNvSpPr/>
            <p:nvPr/>
          </p:nvSpPr>
          <p:spPr>
            <a:xfrm>
              <a:off x="3863350" y="2567600"/>
              <a:ext cx="277325" cy="16500"/>
            </a:xfrm>
            <a:custGeom>
              <a:avLst/>
              <a:gdLst/>
              <a:ahLst/>
              <a:cxnLst/>
              <a:rect l="l" t="t" r="r" b="b"/>
              <a:pathLst>
                <a:path w="11093" h="660" extrusionOk="0">
                  <a:moveTo>
                    <a:pt x="267" y="1"/>
                  </a:moveTo>
                  <a:cubicBezTo>
                    <a:pt x="120" y="1"/>
                    <a:pt x="1" y="116"/>
                    <a:pt x="1" y="263"/>
                  </a:cubicBezTo>
                  <a:lnTo>
                    <a:pt x="1" y="399"/>
                  </a:lnTo>
                  <a:cubicBezTo>
                    <a:pt x="1" y="545"/>
                    <a:pt x="120" y="660"/>
                    <a:pt x="267" y="660"/>
                  </a:cubicBezTo>
                  <a:lnTo>
                    <a:pt x="10826" y="660"/>
                  </a:lnTo>
                  <a:cubicBezTo>
                    <a:pt x="10972" y="660"/>
                    <a:pt x="11092" y="545"/>
                    <a:pt x="11092" y="399"/>
                  </a:cubicBezTo>
                  <a:lnTo>
                    <a:pt x="11092" y="263"/>
                  </a:lnTo>
                  <a:cubicBezTo>
                    <a:pt x="11092" y="116"/>
                    <a:pt x="10972" y="1"/>
                    <a:pt x="10826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19;p57"/>
            <p:cNvSpPr/>
            <p:nvPr/>
          </p:nvSpPr>
          <p:spPr>
            <a:xfrm>
              <a:off x="3863350" y="2626300"/>
              <a:ext cx="277325" cy="16500"/>
            </a:xfrm>
            <a:custGeom>
              <a:avLst/>
              <a:gdLst/>
              <a:ahLst/>
              <a:cxnLst/>
              <a:rect l="l" t="t" r="r" b="b"/>
              <a:pathLst>
                <a:path w="11093" h="660" extrusionOk="0">
                  <a:moveTo>
                    <a:pt x="267" y="1"/>
                  </a:moveTo>
                  <a:cubicBezTo>
                    <a:pt x="120" y="1"/>
                    <a:pt x="1" y="121"/>
                    <a:pt x="1" y="262"/>
                  </a:cubicBezTo>
                  <a:lnTo>
                    <a:pt x="1" y="399"/>
                  </a:lnTo>
                  <a:cubicBezTo>
                    <a:pt x="1" y="544"/>
                    <a:pt x="120" y="660"/>
                    <a:pt x="267" y="660"/>
                  </a:cubicBezTo>
                  <a:lnTo>
                    <a:pt x="10826" y="660"/>
                  </a:lnTo>
                  <a:cubicBezTo>
                    <a:pt x="10972" y="660"/>
                    <a:pt x="11092" y="544"/>
                    <a:pt x="11092" y="399"/>
                  </a:cubicBezTo>
                  <a:lnTo>
                    <a:pt x="11092" y="262"/>
                  </a:lnTo>
                  <a:cubicBezTo>
                    <a:pt x="11092" y="121"/>
                    <a:pt x="10972" y="1"/>
                    <a:pt x="10826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20;p57"/>
            <p:cNvSpPr/>
            <p:nvPr/>
          </p:nvSpPr>
          <p:spPr>
            <a:xfrm>
              <a:off x="3731950" y="1806725"/>
              <a:ext cx="1880425" cy="114825"/>
            </a:xfrm>
            <a:custGeom>
              <a:avLst/>
              <a:gdLst/>
              <a:ahLst/>
              <a:cxnLst/>
              <a:rect l="l" t="t" r="r" b="b"/>
              <a:pathLst>
                <a:path w="75217" h="4593" extrusionOk="0">
                  <a:moveTo>
                    <a:pt x="3394" y="0"/>
                  </a:moveTo>
                  <a:cubicBezTo>
                    <a:pt x="1523" y="0"/>
                    <a:pt x="1" y="1522"/>
                    <a:pt x="1" y="3394"/>
                  </a:cubicBezTo>
                  <a:lnTo>
                    <a:pt x="1" y="4592"/>
                  </a:lnTo>
                  <a:lnTo>
                    <a:pt x="75217" y="4592"/>
                  </a:lnTo>
                  <a:lnTo>
                    <a:pt x="75217" y="3394"/>
                  </a:lnTo>
                  <a:cubicBezTo>
                    <a:pt x="75217" y="1522"/>
                    <a:pt x="73700" y="0"/>
                    <a:pt x="718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21;p57"/>
            <p:cNvSpPr/>
            <p:nvPr/>
          </p:nvSpPr>
          <p:spPr>
            <a:xfrm>
              <a:off x="3827000" y="1990275"/>
              <a:ext cx="311050" cy="311050"/>
            </a:xfrm>
            <a:custGeom>
              <a:avLst/>
              <a:gdLst/>
              <a:ahLst/>
              <a:cxnLst/>
              <a:rect l="l" t="t" r="r" b="b"/>
              <a:pathLst>
                <a:path w="12442" h="12442" extrusionOk="0">
                  <a:moveTo>
                    <a:pt x="1323" y="0"/>
                  </a:moveTo>
                  <a:cubicBezTo>
                    <a:pt x="591" y="0"/>
                    <a:pt x="0" y="591"/>
                    <a:pt x="0" y="1318"/>
                  </a:cubicBezTo>
                  <a:lnTo>
                    <a:pt x="0" y="11124"/>
                  </a:lnTo>
                  <a:cubicBezTo>
                    <a:pt x="0" y="11851"/>
                    <a:pt x="591" y="12442"/>
                    <a:pt x="1323" y="12442"/>
                  </a:cubicBezTo>
                  <a:lnTo>
                    <a:pt x="11124" y="12442"/>
                  </a:lnTo>
                  <a:cubicBezTo>
                    <a:pt x="11851" y="12442"/>
                    <a:pt x="12442" y="11851"/>
                    <a:pt x="12442" y="11124"/>
                  </a:cubicBezTo>
                  <a:lnTo>
                    <a:pt x="12442" y="1318"/>
                  </a:lnTo>
                  <a:cubicBezTo>
                    <a:pt x="12442" y="591"/>
                    <a:pt x="11851" y="0"/>
                    <a:pt x="1112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22;p57"/>
            <p:cNvSpPr/>
            <p:nvPr/>
          </p:nvSpPr>
          <p:spPr>
            <a:xfrm>
              <a:off x="3844375" y="2082675"/>
              <a:ext cx="268950" cy="164775"/>
            </a:xfrm>
            <a:custGeom>
              <a:avLst/>
              <a:gdLst/>
              <a:ahLst/>
              <a:cxnLst/>
              <a:rect l="l" t="t" r="r" b="b"/>
              <a:pathLst>
                <a:path w="10758" h="6591" extrusionOk="0">
                  <a:moveTo>
                    <a:pt x="7481" y="1"/>
                  </a:moveTo>
                  <a:cubicBezTo>
                    <a:pt x="7351" y="1"/>
                    <a:pt x="7221" y="64"/>
                    <a:pt x="7145" y="195"/>
                  </a:cubicBezTo>
                  <a:lnTo>
                    <a:pt x="4854" y="4008"/>
                  </a:lnTo>
                  <a:lnTo>
                    <a:pt x="3186" y="2282"/>
                  </a:lnTo>
                  <a:cubicBezTo>
                    <a:pt x="3108" y="2200"/>
                    <a:pt x="3005" y="2161"/>
                    <a:pt x="2903" y="2161"/>
                  </a:cubicBezTo>
                  <a:cubicBezTo>
                    <a:pt x="2771" y="2161"/>
                    <a:pt x="2640" y="2226"/>
                    <a:pt x="2563" y="2350"/>
                  </a:cubicBezTo>
                  <a:lnTo>
                    <a:pt x="1" y="6591"/>
                  </a:lnTo>
                  <a:lnTo>
                    <a:pt x="10758" y="6591"/>
                  </a:lnTo>
                  <a:lnTo>
                    <a:pt x="7840" y="231"/>
                  </a:lnTo>
                  <a:cubicBezTo>
                    <a:pt x="7771" y="80"/>
                    <a:pt x="7626" y="1"/>
                    <a:pt x="748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23;p57"/>
            <p:cNvSpPr/>
            <p:nvPr/>
          </p:nvSpPr>
          <p:spPr>
            <a:xfrm>
              <a:off x="3926625" y="2051575"/>
              <a:ext cx="48525" cy="48525"/>
            </a:xfrm>
            <a:custGeom>
              <a:avLst/>
              <a:gdLst/>
              <a:ahLst/>
              <a:cxnLst/>
              <a:rect l="l" t="t" r="r" b="b"/>
              <a:pathLst>
                <a:path w="1941" h="1941" extrusionOk="0">
                  <a:moveTo>
                    <a:pt x="973" y="1"/>
                  </a:moveTo>
                  <a:cubicBezTo>
                    <a:pt x="434" y="1"/>
                    <a:pt x="0" y="435"/>
                    <a:pt x="0" y="968"/>
                  </a:cubicBezTo>
                  <a:cubicBezTo>
                    <a:pt x="0" y="1507"/>
                    <a:pt x="434" y="1941"/>
                    <a:pt x="973" y="1941"/>
                  </a:cubicBezTo>
                  <a:cubicBezTo>
                    <a:pt x="1506" y="1941"/>
                    <a:pt x="1941" y="1507"/>
                    <a:pt x="1941" y="968"/>
                  </a:cubicBezTo>
                  <a:cubicBezTo>
                    <a:pt x="1941" y="435"/>
                    <a:pt x="150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224;p57"/>
            <p:cNvSpPr/>
            <p:nvPr/>
          </p:nvSpPr>
          <p:spPr>
            <a:xfrm>
              <a:off x="4185475" y="1990275"/>
              <a:ext cx="311075" cy="311050"/>
            </a:xfrm>
            <a:custGeom>
              <a:avLst/>
              <a:gdLst/>
              <a:ahLst/>
              <a:cxnLst/>
              <a:rect l="l" t="t" r="r" b="b"/>
              <a:pathLst>
                <a:path w="12443" h="12442" extrusionOk="0">
                  <a:moveTo>
                    <a:pt x="1323" y="0"/>
                  </a:moveTo>
                  <a:cubicBezTo>
                    <a:pt x="592" y="0"/>
                    <a:pt x="1" y="591"/>
                    <a:pt x="1" y="1318"/>
                  </a:cubicBezTo>
                  <a:lnTo>
                    <a:pt x="1" y="11124"/>
                  </a:lnTo>
                  <a:cubicBezTo>
                    <a:pt x="1" y="11851"/>
                    <a:pt x="592" y="12442"/>
                    <a:pt x="1323" y="12442"/>
                  </a:cubicBezTo>
                  <a:lnTo>
                    <a:pt x="11124" y="12442"/>
                  </a:lnTo>
                  <a:cubicBezTo>
                    <a:pt x="11851" y="12442"/>
                    <a:pt x="12442" y="11851"/>
                    <a:pt x="12442" y="11124"/>
                  </a:cubicBezTo>
                  <a:lnTo>
                    <a:pt x="12442" y="1318"/>
                  </a:lnTo>
                  <a:cubicBezTo>
                    <a:pt x="12442" y="591"/>
                    <a:pt x="11851" y="0"/>
                    <a:pt x="1112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225;p57"/>
            <p:cNvSpPr/>
            <p:nvPr/>
          </p:nvSpPr>
          <p:spPr>
            <a:xfrm>
              <a:off x="4278950" y="2230300"/>
              <a:ext cx="124250" cy="31025"/>
            </a:xfrm>
            <a:custGeom>
              <a:avLst/>
              <a:gdLst/>
              <a:ahLst/>
              <a:cxnLst/>
              <a:rect l="l" t="t" r="r" b="b"/>
              <a:pathLst>
                <a:path w="4970" h="1241" extrusionOk="0">
                  <a:moveTo>
                    <a:pt x="2486" y="1"/>
                  </a:moveTo>
                  <a:cubicBezTo>
                    <a:pt x="1110" y="1"/>
                    <a:pt x="0" y="278"/>
                    <a:pt x="0" y="618"/>
                  </a:cubicBezTo>
                  <a:cubicBezTo>
                    <a:pt x="0" y="963"/>
                    <a:pt x="1110" y="1241"/>
                    <a:pt x="2486" y="1241"/>
                  </a:cubicBezTo>
                  <a:cubicBezTo>
                    <a:pt x="3855" y="1241"/>
                    <a:pt x="4969" y="963"/>
                    <a:pt x="4969" y="618"/>
                  </a:cubicBezTo>
                  <a:cubicBezTo>
                    <a:pt x="4969" y="278"/>
                    <a:pt x="3855" y="1"/>
                    <a:pt x="248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226;p57"/>
            <p:cNvSpPr/>
            <p:nvPr/>
          </p:nvSpPr>
          <p:spPr>
            <a:xfrm>
              <a:off x="4257925" y="2055900"/>
              <a:ext cx="166325" cy="184375"/>
            </a:xfrm>
            <a:custGeom>
              <a:avLst/>
              <a:gdLst/>
              <a:ahLst/>
              <a:cxnLst/>
              <a:rect l="l" t="t" r="r" b="b"/>
              <a:pathLst>
                <a:path w="6653" h="7375" extrusionOk="0">
                  <a:moveTo>
                    <a:pt x="3289" y="1078"/>
                  </a:moveTo>
                  <a:cubicBezTo>
                    <a:pt x="4387" y="1078"/>
                    <a:pt x="5277" y="1925"/>
                    <a:pt x="5277" y="2965"/>
                  </a:cubicBezTo>
                  <a:cubicBezTo>
                    <a:pt x="5277" y="4012"/>
                    <a:pt x="4387" y="4854"/>
                    <a:pt x="3289" y="4854"/>
                  </a:cubicBezTo>
                  <a:cubicBezTo>
                    <a:pt x="2191" y="4854"/>
                    <a:pt x="1302" y="4012"/>
                    <a:pt x="1302" y="2965"/>
                  </a:cubicBezTo>
                  <a:cubicBezTo>
                    <a:pt x="1302" y="1925"/>
                    <a:pt x="2191" y="1078"/>
                    <a:pt x="3289" y="1078"/>
                  </a:cubicBezTo>
                  <a:close/>
                  <a:moveTo>
                    <a:pt x="3324" y="0"/>
                  </a:moveTo>
                  <a:cubicBezTo>
                    <a:pt x="2548" y="0"/>
                    <a:pt x="1773" y="298"/>
                    <a:pt x="1182" y="894"/>
                  </a:cubicBezTo>
                  <a:cubicBezTo>
                    <a:pt x="1" y="2087"/>
                    <a:pt x="1" y="4022"/>
                    <a:pt x="1182" y="5214"/>
                  </a:cubicBezTo>
                  <a:lnTo>
                    <a:pt x="3327" y="7374"/>
                  </a:lnTo>
                  <a:lnTo>
                    <a:pt x="5470" y="5214"/>
                  </a:lnTo>
                  <a:cubicBezTo>
                    <a:pt x="6653" y="4022"/>
                    <a:pt x="6653" y="2087"/>
                    <a:pt x="5470" y="894"/>
                  </a:cubicBezTo>
                  <a:cubicBezTo>
                    <a:pt x="4877" y="298"/>
                    <a:pt x="4100" y="0"/>
                    <a:pt x="3324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4227;p57"/>
          <p:cNvGrpSpPr/>
          <p:nvPr/>
        </p:nvGrpSpPr>
        <p:grpSpPr>
          <a:xfrm>
            <a:off x="2454948" y="2123467"/>
            <a:ext cx="1098208" cy="1848312"/>
            <a:chOff x="5816625" y="1806613"/>
            <a:chExt cx="918450" cy="1530275"/>
          </a:xfrm>
        </p:grpSpPr>
        <p:sp>
          <p:nvSpPr>
            <p:cNvPr id="233" name="Google Shape;4228;p57"/>
            <p:cNvSpPr/>
            <p:nvPr/>
          </p:nvSpPr>
          <p:spPr>
            <a:xfrm>
              <a:off x="5816625" y="1806613"/>
              <a:ext cx="918450" cy="1530275"/>
            </a:xfrm>
            <a:custGeom>
              <a:avLst/>
              <a:gdLst/>
              <a:ahLst/>
              <a:cxnLst/>
              <a:rect l="l" t="t" r="r" b="b"/>
              <a:pathLst>
                <a:path w="36738" h="61211" extrusionOk="0">
                  <a:moveTo>
                    <a:pt x="3044" y="1"/>
                  </a:moveTo>
                  <a:cubicBezTo>
                    <a:pt x="1361" y="1"/>
                    <a:pt x="0" y="1365"/>
                    <a:pt x="0" y="3044"/>
                  </a:cubicBezTo>
                  <a:lnTo>
                    <a:pt x="0" y="58167"/>
                  </a:lnTo>
                  <a:cubicBezTo>
                    <a:pt x="0" y="59847"/>
                    <a:pt x="1361" y="61211"/>
                    <a:pt x="3044" y="61211"/>
                  </a:cubicBezTo>
                  <a:lnTo>
                    <a:pt x="33694" y="61211"/>
                  </a:lnTo>
                  <a:cubicBezTo>
                    <a:pt x="35379" y="61211"/>
                    <a:pt x="36738" y="59847"/>
                    <a:pt x="36738" y="58167"/>
                  </a:cubicBezTo>
                  <a:lnTo>
                    <a:pt x="36738" y="3044"/>
                  </a:lnTo>
                  <a:cubicBezTo>
                    <a:pt x="36738" y="1365"/>
                    <a:pt x="35379" y="1"/>
                    <a:pt x="336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229;p57"/>
            <p:cNvSpPr/>
            <p:nvPr/>
          </p:nvSpPr>
          <p:spPr>
            <a:xfrm>
              <a:off x="5856625" y="1853413"/>
              <a:ext cx="838450" cy="1338900"/>
            </a:xfrm>
            <a:custGeom>
              <a:avLst/>
              <a:gdLst/>
              <a:ahLst/>
              <a:cxnLst/>
              <a:rect l="l" t="t" r="r" b="b"/>
              <a:pathLst>
                <a:path w="33538" h="53556" extrusionOk="0">
                  <a:moveTo>
                    <a:pt x="2020" y="0"/>
                  </a:moveTo>
                  <a:cubicBezTo>
                    <a:pt x="905" y="0"/>
                    <a:pt x="1" y="905"/>
                    <a:pt x="1" y="2020"/>
                  </a:cubicBezTo>
                  <a:lnTo>
                    <a:pt x="1" y="51537"/>
                  </a:lnTo>
                  <a:cubicBezTo>
                    <a:pt x="1" y="52651"/>
                    <a:pt x="905" y="53556"/>
                    <a:pt x="2020" y="53556"/>
                  </a:cubicBezTo>
                  <a:lnTo>
                    <a:pt x="31520" y="53556"/>
                  </a:lnTo>
                  <a:cubicBezTo>
                    <a:pt x="32633" y="53556"/>
                    <a:pt x="33538" y="52651"/>
                    <a:pt x="33538" y="51537"/>
                  </a:cubicBezTo>
                  <a:lnTo>
                    <a:pt x="33538" y="2020"/>
                  </a:lnTo>
                  <a:cubicBezTo>
                    <a:pt x="33538" y="905"/>
                    <a:pt x="32633" y="0"/>
                    <a:pt x="31520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230;p57"/>
            <p:cNvSpPr/>
            <p:nvPr/>
          </p:nvSpPr>
          <p:spPr>
            <a:xfrm>
              <a:off x="5904875" y="2876963"/>
              <a:ext cx="288175" cy="276125"/>
            </a:xfrm>
            <a:custGeom>
              <a:avLst/>
              <a:gdLst/>
              <a:ahLst/>
              <a:cxnLst/>
              <a:rect l="l" t="t" r="r" b="b"/>
              <a:pathLst>
                <a:path w="11527" h="11045" extrusionOk="0">
                  <a:moveTo>
                    <a:pt x="1454" y="0"/>
                  </a:moveTo>
                  <a:cubicBezTo>
                    <a:pt x="655" y="0"/>
                    <a:pt x="1" y="654"/>
                    <a:pt x="1" y="1453"/>
                  </a:cubicBezTo>
                  <a:lnTo>
                    <a:pt x="1" y="9591"/>
                  </a:lnTo>
                  <a:cubicBezTo>
                    <a:pt x="1" y="10391"/>
                    <a:pt x="655" y="11045"/>
                    <a:pt x="1454" y="11045"/>
                  </a:cubicBezTo>
                  <a:lnTo>
                    <a:pt x="10073" y="11045"/>
                  </a:lnTo>
                  <a:cubicBezTo>
                    <a:pt x="10872" y="11045"/>
                    <a:pt x="11526" y="10391"/>
                    <a:pt x="11526" y="9591"/>
                  </a:cubicBezTo>
                  <a:lnTo>
                    <a:pt x="11526" y="1453"/>
                  </a:lnTo>
                  <a:cubicBezTo>
                    <a:pt x="11526" y="654"/>
                    <a:pt x="10872" y="0"/>
                    <a:pt x="100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231;p57"/>
            <p:cNvSpPr/>
            <p:nvPr/>
          </p:nvSpPr>
          <p:spPr>
            <a:xfrm>
              <a:off x="6241400" y="2876963"/>
              <a:ext cx="288175" cy="276125"/>
            </a:xfrm>
            <a:custGeom>
              <a:avLst/>
              <a:gdLst/>
              <a:ahLst/>
              <a:cxnLst/>
              <a:rect l="l" t="t" r="r" b="b"/>
              <a:pathLst>
                <a:path w="11527" h="11045" extrusionOk="0">
                  <a:moveTo>
                    <a:pt x="1454" y="0"/>
                  </a:moveTo>
                  <a:cubicBezTo>
                    <a:pt x="650" y="0"/>
                    <a:pt x="1" y="654"/>
                    <a:pt x="1" y="1453"/>
                  </a:cubicBezTo>
                  <a:lnTo>
                    <a:pt x="1" y="9591"/>
                  </a:lnTo>
                  <a:cubicBezTo>
                    <a:pt x="1" y="10391"/>
                    <a:pt x="650" y="11045"/>
                    <a:pt x="1454" y="11045"/>
                  </a:cubicBezTo>
                  <a:lnTo>
                    <a:pt x="10073" y="11045"/>
                  </a:lnTo>
                  <a:cubicBezTo>
                    <a:pt x="10872" y="11045"/>
                    <a:pt x="11526" y="10391"/>
                    <a:pt x="11526" y="9591"/>
                  </a:cubicBezTo>
                  <a:lnTo>
                    <a:pt x="11526" y="1453"/>
                  </a:lnTo>
                  <a:cubicBezTo>
                    <a:pt x="11526" y="654"/>
                    <a:pt x="10872" y="0"/>
                    <a:pt x="100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232;p57"/>
            <p:cNvSpPr/>
            <p:nvPr/>
          </p:nvSpPr>
          <p:spPr>
            <a:xfrm>
              <a:off x="5904875" y="2453613"/>
              <a:ext cx="700900" cy="341250"/>
            </a:xfrm>
            <a:custGeom>
              <a:avLst/>
              <a:gdLst/>
              <a:ahLst/>
              <a:cxnLst/>
              <a:rect l="l" t="t" r="r" b="b"/>
              <a:pathLst>
                <a:path w="28036" h="13650" extrusionOk="0">
                  <a:moveTo>
                    <a:pt x="1256" y="1"/>
                  </a:moveTo>
                  <a:cubicBezTo>
                    <a:pt x="566" y="1"/>
                    <a:pt x="1" y="560"/>
                    <a:pt x="1" y="1256"/>
                  </a:cubicBezTo>
                  <a:lnTo>
                    <a:pt x="1" y="12394"/>
                  </a:lnTo>
                  <a:cubicBezTo>
                    <a:pt x="1" y="13091"/>
                    <a:pt x="566" y="13649"/>
                    <a:pt x="1256" y="13649"/>
                  </a:cubicBezTo>
                  <a:lnTo>
                    <a:pt x="26776" y="13649"/>
                  </a:lnTo>
                  <a:cubicBezTo>
                    <a:pt x="27471" y="13649"/>
                    <a:pt x="28036" y="13091"/>
                    <a:pt x="28036" y="12394"/>
                  </a:cubicBezTo>
                  <a:lnTo>
                    <a:pt x="28036" y="1256"/>
                  </a:lnTo>
                  <a:cubicBezTo>
                    <a:pt x="28036" y="560"/>
                    <a:pt x="27471" y="1"/>
                    <a:pt x="2677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233;p57"/>
            <p:cNvSpPr/>
            <p:nvPr/>
          </p:nvSpPr>
          <p:spPr>
            <a:xfrm>
              <a:off x="5970900" y="2561713"/>
              <a:ext cx="226600" cy="138775"/>
            </a:xfrm>
            <a:custGeom>
              <a:avLst/>
              <a:gdLst/>
              <a:ahLst/>
              <a:cxnLst/>
              <a:rect l="l" t="t" r="r" b="b"/>
              <a:pathLst>
                <a:path w="9064" h="5551" extrusionOk="0">
                  <a:moveTo>
                    <a:pt x="6302" y="1"/>
                  </a:moveTo>
                  <a:cubicBezTo>
                    <a:pt x="6192" y="1"/>
                    <a:pt x="6082" y="54"/>
                    <a:pt x="6015" y="163"/>
                  </a:cubicBezTo>
                  <a:lnTo>
                    <a:pt x="4090" y="3375"/>
                  </a:lnTo>
                  <a:lnTo>
                    <a:pt x="2684" y="1921"/>
                  </a:lnTo>
                  <a:cubicBezTo>
                    <a:pt x="2618" y="1852"/>
                    <a:pt x="2532" y="1820"/>
                    <a:pt x="2447" y="1820"/>
                  </a:cubicBezTo>
                  <a:cubicBezTo>
                    <a:pt x="2336" y="1820"/>
                    <a:pt x="2226" y="1875"/>
                    <a:pt x="2161" y="1978"/>
                  </a:cubicBezTo>
                  <a:lnTo>
                    <a:pt x="1" y="5550"/>
                  </a:lnTo>
                  <a:lnTo>
                    <a:pt x="9064" y="5550"/>
                  </a:lnTo>
                  <a:lnTo>
                    <a:pt x="6606" y="195"/>
                  </a:lnTo>
                  <a:cubicBezTo>
                    <a:pt x="6545" y="66"/>
                    <a:pt x="6424" y="1"/>
                    <a:pt x="630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234;p57"/>
            <p:cNvSpPr/>
            <p:nvPr/>
          </p:nvSpPr>
          <p:spPr>
            <a:xfrm>
              <a:off x="6040175" y="2535488"/>
              <a:ext cx="40975" cy="40800"/>
            </a:xfrm>
            <a:custGeom>
              <a:avLst/>
              <a:gdLst/>
              <a:ahLst/>
              <a:cxnLst/>
              <a:rect l="l" t="t" r="r" b="b"/>
              <a:pathLst>
                <a:path w="1639" h="1632" extrusionOk="0">
                  <a:moveTo>
                    <a:pt x="823" y="0"/>
                  </a:moveTo>
                  <a:cubicBezTo>
                    <a:pt x="367" y="0"/>
                    <a:pt x="1" y="365"/>
                    <a:pt x="1" y="816"/>
                  </a:cubicBezTo>
                  <a:cubicBezTo>
                    <a:pt x="1" y="1270"/>
                    <a:pt x="367" y="1632"/>
                    <a:pt x="823" y="1632"/>
                  </a:cubicBezTo>
                  <a:cubicBezTo>
                    <a:pt x="1272" y="1632"/>
                    <a:pt x="1639" y="1270"/>
                    <a:pt x="1639" y="816"/>
                  </a:cubicBezTo>
                  <a:cubicBezTo>
                    <a:pt x="1639" y="365"/>
                    <a:pt x="1272" y="0"/>
                    <a:pt x="823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235;p57"/>
            <p:cNvSpPr/>
            <p:nvPr/>
          </p:nvSpPr>
          <p:spPr>
            <a:xfrm>
              <a:off x="5904875" y="1895113"/>
              <a:ext cx="750200" cy="109050"/>
            </a:xfrm>
            <a:custGeom>
              <a:avLst/>
              <a:gdLst/>
              <a:ahLst/>
              <a:cxnLst/>
              <a:rect l="l" t="t" r="r" b="b"/>
              <a:pathLst>
                <a:path w="30008" h="4362" extrusionOk="0">
                  <a:moveTo>
                    <a:pt x="952" y="0"/>
                  </a:moveTo>
                  <a:cubicBezTo>
                    <a:pt x="430" y="0"/>
                    <a:pt x="1" y="429"/>
                    <a:pt x="1" y="953"/>
                  </a:cubicBezTo>
                  <a:lnTo>
                    <a:pt x="1" y="3410"/>
                  </a:lnTo>
                  <a:cubicBezTo>
                    <a:pt x="1" y="3939"/>
                    <a:pt x="430" y="4362"/>
                    <a:pt x="952" y="4362"/>
                  </a:cubicBezTo>
                  <a:lnTo>
                    <a:pt x="29051" y="4362"/>
                  </a:lnTo>
                  <a:cubicBezTo>
                    <a:pt x="29579" y="4362"/>
                    <a:pt x="30007" y="3939"/>
                    <a:pt x="30007" y="3410"/>
                  </a:cubicBezTo>
                  <a:lnTo>
                    <a:pt x="30007" y="953"/>
                  </a:lnTo>
                  <a:cubicBezTo>
                    <a:pt x="30007" y="429"/>
                    <a:pt x="29579" y="0"/>
                    <a:pt x="2905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236;p57"/>
            <p:cNvSpPr/>
            <p:nvPr/>
          </p:nvSpPr>
          <p:spPr>
            <a:xfrm>
              <a:off x="6313050" y="2131488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30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3"/>
                    <a:pt x="13132" y="330"/>
                  </a:cubicBezTo>
                  <a:cubicBezTo>
                    <a:pt x="13132" y="146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237;p57"/>
            <p:cNvSpPr/>
            <p:nvPr/>
          </p:nvSpPr>
          <p:spPr>
            <a:xfrm>
              <a:off x="6313050" y="2181288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8"/>
                    <a:pt x="0" y="331"/>
                  </a:cubicBezTo>
                  <a:cubicBezTo>
                    <a:pt x="0" y="514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4"/>
                    <a:pt x="13132" y="331"/>
                  </a:cubicBezTo>
                  <a:cubicBezTo>
                    <a:pt x="13132" y="148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238;p57"/>
            <p:cNvSpPr/>
            <p:nvPr/>
          </p:nvSpPr>
          <p:spPr>
            <a:xfrm>
              <a:off x="6313050" y="2231113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30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3"/>
                    <a:pt x="13132" y="330"/>
                  </a:cubicBezTo>
                  <a:cubicBezTo>
                    <a:pt x="13132" y="146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239;p57"/>
            <p:cNvSpPr/>
            <p:nvPr/>
          </p:nvSpPr>
          <p:spPr>
            <a:xfrm>
              <a:off x="6313050" y="2280913"/>
              <a:ext cx="239400" cy="16500"/>
            </a:xfrm>
            <a:custGeom>
              <a:avLst/>
              <a:gdLst/>
              <a:ahLst/>
              <a:cxnLst/>
              <a:rect l="l" t="t" r="r" b="b"/>
              <a:pathLst>
                <a:path w="9576" h="660" extrusionOk="0">
                  <a:moveTo>
                    <a:pt x="330" y="1"/>
                  </a:moveTo>
                  <a:cubicBezTo>
                    <a:pt x="152" y="1"/>
                    <a:pt x="0" y="147"/>
                    <a:pt x="0" y="331"/>
                  </a:cubicBezTo>
                  <a:cubicBezTo>
                    <a:pt x="0" y="514"/>
                    <a:pt x="152" y="659"/>
                    <a:pt x="330" y="659"/>
                  </a:cubicBezTo>
                  <a:lnTo>
                    <a:pt x="9246" y="659"/>
                  </a:lnTo>
                  <a:cubicBezTo>
                    <a:pt x="9429" y="659"/>
                    <a:pt x="9575" y="514"/>
                    <a:pt x="9575" y="331"/>
                  </a:cubicBezTo>
                  <a:cubicBezTo>
                    <a:pt x="9575" y="147"/>
                    <a:pt x="9429" y="1"/>
                    <a:pt x="9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240;p57"/>
            <p:cNvSpPr/>
            <p:nvPr/>
          </p:nvSpPr>
          <p:spPr>
            <a:xfrm>
              <a:off x="6313050" y="2330738"/>
              <a:ext cx="178475" cy="16500"/>
            </a:xfrm>
            <a:custGeom>
              <a:avLst/>
              <a:gdLst/>
              <a:ahLst/>
              <a:cxnLst/>
              <a:rect l="l" t="t" r="r" b="b"/>
              <a:pathLst>
                <a:path w="7139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29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6809" y="660"/>
                  </a:lnTo>
                  <a:cubicBezTo>
                    <a:pt x="6992" y="660"/>
                    <a:pt x="7139" y="513"/>
                    <a:pt x="7139" y="329"/>
                  </a:cubicBezTo>
                  <a:cubicBezTo>
                    <a:pt x="7139" y="146"/>
                    <a:pt x="6992" y="1"/>
                    <a:pt x="6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241;p57"/>
            <p:cNvSpPr/>
            <p:nvPr/>
          </p:nvSpPr>
          <p:spPr>
            <a:xfrm>
              <a:off x="5904875" y="2074613"/>
              <a:ext cx="344775" cy="323075"/>
            </a:xfrm>
            <a:custGeom>
              <a:avLst/>
              <a:gdLst/>
              <a:ahLst/>
              <a:cxnLst/>
              <a:rect l="l" t="t" r="r" b="b"/>
              <a:pathLst>
                <a:path w="13791" h="12923" extrusionOk="0">
                  <a:moveTo>
                    <a:pt x="1376" y="0"/>
                  </a:moveTo>
                  <a:cubicBezTo>
                    <a:pt x="618" y="0"/>
                    <a:pt x="1" y="613"/>
                    <a:pt x="1" y="1371"/>
                  </a:cubicBezTo>
                  <a:lnTo>
                    <a:pt x="1" y="11552"/>
                  </a:lnTo>
                  <a:cubicBezTo>
                    <a:pt x="1" y="12311"/>
                    <a:pt x="618" y="12923"/>
                    <a:pt x="1376" y="12923"/>
                  </a:cubicBezTo>
                  <a:lnTo>
                    <a:pt x="12416" y="12923"/>
                  </a:lnTo>
                  <a:cubicBezTo>
                    <a:pt x="13174" y="12923"/>
                    <a:pt x="13791" y="12311"/>
                    <a:pt x="13791" y="11552"/>
                  </a:cubicBezTo>
                  <a:lnTo>
                    <a:pt x="13791" y="1371"/>
                  </a:lnTo>
                  <a:cubicBezTo>
                    <a:pt x="13791" y="613"/>
                    <a:pt x="13174" y="0"/>
                    <a:pt x="1241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4245;p57"/>
          <p:cNvGrpSpPr/>
          <p:nvPr/>
        </p:nvGrpSpPr>
        <p:grpSpPr>
          <a:xfrm>
            <a:off x="3025860" y="2843504"/>
            <a:ext cx="1270959" cy="1555715"/>
            <a:chOff x="5447475" y="3019500"/>
            <a:chExt cx="1062925" cy="1288025"/>
          </a:xfrm>
        </p:grpSpPr>
        <p:sp>
          <p:nvSpPr>
            <p:cNvPr id="251" name="Google Shape;4246;p57"/>
            <p:cNvSpPr/>
            <p:nvPr/>
          </p:nvSpPr>
          <p:spPr>
            <a:xfrm>
              <a:off x="6089500" y="3309725"/>
              <a:ext cx="213925" cy="220800"/>
            </a:xfrm>
            <a:custGeom>
              <a:avLst/>
              <a:gdLst/>
              <a:ahLst/>
              <a:cxnLst/>
              <a:rect l="l" t="t" r="r" b="b"/>
              <a:pathLst>
                <a:path w="8557" h="8832" extrusionOk="0">
                  <a:moveTo>
                    <a:pt x="6999" y="1"/>
                  </a:moveTo>
                  <a:cubicBezTo>
                    <a:pt x="5123" y="1"/>
                    <a:pt x="425" y="1736"/>
                    <a:pt x="425" y="1736"/>
                  </a:cubicBezTo>
                  <a:cubicBezTo>
                    <a:pt x="425" y="1736"/>
                    <a:pt x="1717" y="3138"/>
                    <a:pt x="1" y="7818"/>
                  </a:cubicBezTo>
                  <a:cubicBezTo>
                    <a:pt x="1" y="7818"/>
                    <a:pt x="2331" y="8832"/>
                    <a:pt x="4814" y="8832"/>
                  </a:cubicBezTo>
                  <a:cubicBezTo>
                    <a:pt x="6126" y="8832"/>
                    <a:pt x="7481" y="8549"/>
                    <a:pt x="8557" y="7683"/>
                  </a:cubicBezTo>
                  <a:cubicBezTo>
                    <a:pt x="8101" y="5345"/>
                    <a:pt x="6915" y="1763"/>
                    <a:pt x="7505" y="68"/>
                  </a:cubicBezTo>
                  <a:cubicBezTo>
                    <a:pt x="7377" y="22"/>
                    <a:pt x="7205" y="1"/>
                    <a:pt x="699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247;p57"/>
            <p:cNvSpPr/>
            <p:nvPr/>
          </p:nvSpPr>
          <p:spPr>
            <a:xfrm>
              <a:off x="6086250" y="3019500"/>
              <a:ext cx="233900" cy="145950"/>
            </a:xfrm>
            <a:custGeom>
              <a:avLst/>
              <a:gdLst/>
              <a:ahLst/>
              <a:cxnLst/>
              <a:rect l="l" t="t" r="r" b="b"/>
              <a:pathLst>
                <a:path w="9356" h="5838" extrusionOk="0">
                  <a:moveTo>
                    <a:pt x="5713" y="1"/>
                  </a:moveTo>
                  <a:cubicBezTo>
                    <a:pt x="4359" y="1"/>
                    <a:pt x="2893" y="294"/>
                    <a:pt x="2134" y="800"/>
                  </a:cubicBezTo>
                  <a:cubicBezTo>
                    <a:pt x="659" y="1777"/>
                    <a:pt x="0" y="3153"/>
                    <a:pt x="806" y="4361"/>
                  </a:cubicBezTo>
                  <a:cubicBezTo>
                    <a:pt x="1357" y="5193"/>
                    <a:pt x="3103" y="5837"/>
                    <a:pt x="4619" y="5837"/>
                  </a:cubicBezTo>
                  <a:cubicBezTo>
                    <a:pt x="5304" y="5837"/>
                    <a:pt x="5941" y="5706"/>
                    <a:pt x="6401" y="5402"/>
                  </a:cubicBezTo>
                  <a:cubicBezTo>
                    <a:pt x="7876" y="4424"/>
                    <a:pt x="9356" y="2050"/>
                    <a:pt x="8551" y="847"/>
                  </a:cubicBezTo>
                  <a:cubicBezTo>
                    <a:pt x="8163" y="261"/>
                    <a:pt x="6988" y="1"/>
                    <a:pt x="57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248;p57"/>
            <p:cNvSpPr/>
            <p:nvPr/>
          </p:nvSpPr>
          <p:spPr>
            <a:xfrm>
              <a:off x="6054500" y="3062650"/>
              <a:ext cx="285675" cy="307600"/>
            </a:xfrm>
            <a:custGeom>
              <a:avLst/>
              <a:gdLst/>
              <a:ahLst/>
              <a:cxnLst/>
              <a:rect l="l" t="t" r="r" b="b"/>
              <a:pathLst>
                <a:path w="11427" h="12304" extrusionOk="0">
                  <a:moveTo>
                    <a:pt x="6796" y="1"/>
                  </a:moveTo>
                  <a:cubicBezTo>
                    <a:pt x="5945" y="1"/>
                    <a:pt x="5136" y="242"/>
                    <a:pt x="4529" y="475"/>
                  </a:cubicBezTo>
                  <a:cubicBezTo>
                    <a:pt x="2521" y="1244"/>
                    <a:pt x="920" y="4272"/>
                    <a:pt x="486" y="7038"/>
                  </a:cubicBezTo>
                  <a:cubicBezTo>
                    <a:pt x="361" y="7808"/>
                    <a:pt x="0" y="10965"/>
                    <a:pt x="863" y="11698"/>
                  </a:cubicBezTo>
                  <a:cubicBezTo>
                    <a:pt x="1396" y="12150"/>
                    <a:pt x="2256" y="12303"/>
                    <a:pt x="3127" y="12303"/>
                  </a:cubicBezTo>
                  <a:cubicBezTo>
                    <a:pt x="4099" y="12303"/>
                    <a:pt x="5085" y="12112"/>
                    <a:pt x="5648" y="11933"/>
                  </a:cubicBezTo>
                  <a:cubicBezTo>
                    <a:pt x="7075" y="11472"/>
                    <a:pt x="8012" y="10495"/>
                    <a:pt x="8801" y="9157"/>
                  </a:cubicBezTo>
                  <a:cubicBezTo>
                    <a:pt x="11034" y="5365"/>
                    <a:pt x="11427" y="3676"/>
                    <a:pt x="9821" y="1537"/>
                  </a:cubicBezTo>
                  <a:cubicBezTo>
                    <a:pt x="8941" y="361"/>
                    <a:pt x="7837" y="1"/>
                    <a:pt x="679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249;p57"/>
            <p:cNvSpPr/>
            <p:nvPr/>
          </p:nvSpPr>
          <p:spPr>
            <a:xfrm>
              <a:off x="6182600" y="3507425"/>
              <a:ext cx="327800" cy="584625"/>
            </a:xfrm>
            <a:custGeom>
              <a:avLst/>
              <a:gdLst/>
              <a:ahLst/>
              <a:cxnLst/>
              <a:rect l="l" t="t" r="r" b="b"/>
              <a:pathLst>
                <a:path w="13112" h="23385" extrusionOk="0">
                  <a:moveTo>
                    <a:pt x="4725" y="0"/>
                  </a:moveTo>
                  <a:cubicBezTo>
                    <a:pt x="2302" y="0"/>
                    <a:pt x="0" y="2750"/>
                    <a:pt x="330" y="5250"/>
                  </a:cubicBezTo>
                  <a:cubicBezTo>
                    <a:pt x="894" y="9485"/>
                    <a:pt x="1120" y="16912"/>
                    <a:pt x="2709" y="20383"/>
                  </a:cubicBezTo>
                  <a:cubicBezTo>
                    <a:pt x="3225" y="21515"/>
                    <a:pt x="4413" y="23385"/>
                    <a:pt x="6641" y="23385"/>
                  </a:cubicBezTo>
                  <a:cubicBezTo>
                    <a:pt x="7328" y="23385"/>
                    <a:pt x="8115" y="23207"/>
                    <a:pt x="9011" y="22774"/>
                  </a:cubicBezTo>
                  <a:cubicBezTo>
                    <a:pt x="13111" y="20797"/>
                    <a:pt x="9110" y="4993"/>
                    <a:pt x="9110" y="4993"/>
                  </a:cubicBezTo>
                  <a:cubicBezTo>
                    <a:pt x="8152" y="1329"/>
                    <a:pt x="6409" y="0"/>
                    <a:pt x="4725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250;p57"/>
            <p:cNvSpPr/>
            <p:nvPr/>
          </p:nvSpPr>
          <p:spPr>
            <a:xfrm>
              <a:off x="5858225" y="3459625"/>
              <a:ext cx="559725" cy="847900"/>
            </a:xfrm>
            <a:custGeom>
              <a:avLst/>
              <a:gdLst/>
              <a:ahLst/>
              <a:cxnLst/>
              <a:rect l="l" t="t" r="r" b="b"/>
              <a:pathLst>
                <a:path w="22389" h="33916" extrusionOk="0">
                  <a:moveTo>
                    <a:pt x="13577" y="0"/>
                  </a:moveTo>
                  <a:cubicBezTo>
                    <a:pt x="12075" y="0"/>
                    <a:pt x="10376" y="269"/>
                    <a:pt x="9106" y="912"/>
                  </a:cubicBezTo>
                  <a:cubicBezTo>
                    <a:pt x="7548" y="1702"/>
                    <a:pt x="5455" y="2534"/>
                    <a:pt x="2726" y="11706"/>
                  </a:cubicBezTo>
                  <a:cubicBezTo>
                    <a:pt x="1" y="20878"/>
                    <a:pt x="765" y="29476"/>
                    <a:pt x="1398" y="33916"/>
                  </a:cubicBezTo>
                  <a:lnTo>
                    <a:pt x="20465" y="33916"/>
                  </a:lnTo>
                  <a:cubicBezTo>
                    <a:pt x="20465" y="33916"/>
                    <a:pt x="18414" y="27154"/>
                    <a:pt x="18728" y="22327"/>
                  </a:cubicBezTo>
                  <a:cubicBezTo>
                    <a:pt x="18807" y="21109"/>
                    <a:pt x="22389" y="14561"/>
                    <a:pt x="21605" y="7480"/>
                  </a:cubicBezTo>
                  <a:cubicBezTo>
                    <a:pt x="20967" y="1738"/>
                    <a:pt x="17886" y="771"/>
                    <a:pt x="15857" y="249"/>
                  </a:cubicBezTo>
                  <a:cubicBezTo>
                    <a:pt x="15243" y="90"/>
                    <a:pt x="14443" y="0"/>
                    <a:pt x="13577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251;p57"/>
            <p:cNvSpPr/>
            <p:nvPr/>
          </p:nvSpPr>
          <p:spPr>
            <a:xfrm>
              <a:off x="6340150" y="4182250"/>
              <a:ext cx="29700" cy="125275"/>
            </a:xfrm>
            <a:custGeom>
              <a:avLst/>
              <a:gdLst/>
              <a:ahLst/>
              <a:cxnLst/>
              <a:rect l="l" t="t" r="r" b="b"/>
              <a:pathLst>
                <a:path w="1188" h="5011" extrusionOk="0"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513" y="2762"/>
                    <a:pt x="1172" y="4948"/>
                    <a:pt x="1188" y="5011"/>
                  </a:cubicBezTo>
                  <a:cubicBezTo>
                    <a:pt x="1172" y="4948"/>
                    <a:pt x="513" y="2762"/>
                    <a:pt x="1" y="1"/>
                  </a:cubicBezTo>
                  <a:close/>
                </a:path>
              </a:pathLst>
            </a:custGeom>
            <a:solidFill>
              <a:srgbClr val="D0B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252;p57"/>
            <p:cNvSpPr/>
            <p:nvPr/>
          </p:nvSpPr>
          <p:spPr>
            <a:xfrm>
              <a:off x="5878000" y="3740375"/>
              <a:ext cx="491850" cy="567150"/>
            </a:xfrm>
            <a:custGeom>
              <a:avLst/>
              <a:gdLst/>
              <a:ahLst/>
              <a:cxnLst/>
              <a:rect l="l" t="t" r="r" b="b"/>
              <a:pathLst>
                <a:path w="19674" h="22686" extrusionOk="0">
                  <a:moveTo>
                    <a:pt x="2081" y="0"/>
                  </a:moveTo>
                  <a:cubicBezTo>
                    <a:pt x="2034" y="157"/>
                    <a:pt x="1987" y="314"/>
                    <a:pt x="1935" y="476"/>
                  </a:cubicBezTo>
                  <a:cubicBezTo>
                    <a:pt x="455" y="5465"/>
                    <a:pt x="0" y="10287"/>
                    <a:pt x="0" y="14355"/>
                  </a:cubicBezTo>
                  <a:cubicBezTo>
                    <a:pt x="0" y="17770"/>
                    <a:pt x="319" y="20662"/>
                    <a:pt x="607" y="22686"/>
                  </a:cubicBezTo>
                  <a:lnTo>
                    <a:pt x="19674" y="22686"/>
                  </a:lnTo>
                  <a:cubicBezTo>
                    <a:pt x="19658" y="22623"/>
                    <a:pt x="18999" y="20437"/>
                    <a:pt x="18487" y="17676"/>
                  </a:cubicBezTo>
                  <a:cubicBezTo>
                    <a:pt x="17435" y="17818"/>
                    <a:pt x="16384" y="17905"/>
                    <a:pt x="15354" y="17905"/>
                  </a:cubicBezTo>
                  <a:cubicBezTo>
                    <a:pt x="12677" y="17905"/>
                    <a:pt x="10109" y="17326"/>
                    <a:pt x="7865" y="15615"/>
                  </a:cubicBezTo>
                  <a:cubicBezTo>
                    <a:pt x="2803" y="11762"/>
                    <a:pt x="2699" y="5779"/>
                    <a:pt x="20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253;p57"/>
            <p:cNvSpPr/>
            <p:nvPr/>
          </p:nvSpPr>
          <p:spPr>
            <a:xfrm>
              <a:off x="5697825" y="3499700"/>
              <a:ext cx="538575" cy="458025"/>
            </a:xfrm>
            <a:custGeom>
              <a:avLst/>
              <a:gdLst/>
              <a:ahLst/>
              <a:cxnLst/>
              <a:rect l="l" t="t" r="r" b="b"/>
              <a:pathLst>
                <a:path w="21543" h="18321" extrusionOk="0">
                  <a:moveTo>
                    <a:pt x="15086" y="0"/>
                  </a:moveTo>
                  <a:cubicBezTo>
                    <a:pt x="14386" y="0"/>
                    <a:pt x="13680" y="178"/>
                    <a:pt x="13049" y="560"/>
                  </a:cubicBezTo>
                  <a:cubicBezTo>
                    <a:pt x="9393" y="2771"/>
                    <a:pt x="4801" y="9261"/>
                    <a:pt x="2511" y="12321"/>
                  </a:cubicBezTo>
                  <a:cubicBezTo>
                    <a:pt x="1538" y="13622"/>
                    <a:pt x="1" y="16996"/>
                    <a:pt x="1632" y="17926"/>
                  </a:cubicBezTo>
                  <a:cubicBezTo>
                    <a:pt x="2110" y="18198"/>
                    <a:pt x="2635" y="18320"/>
                    <a:pt x="3193" y="18320"/>
                  </a:cubicBezTo>
                  <a:cubicBezTo>
                    <a:pt x="7257" y="18320"/>
                    <a:pt x="13116" y="11829"/>
                    <a:pt x="15972" y="9162"/>
                  </a:cubicBezTo>
                  <a:cubicBezTo>
                    <a:pt x="21542" y="3958"/>
                    <a:pt x="18387" y="0"/>
                    <a:pt x="15086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254;p57"/>
            <p:cNvSpPr/>
            <p:nvPr/>
          </p:nvSpPr>
          <p:spPr>
            <a:xfrm>
              <a:off x="5447475" y="3229500"/>
              <a:ext cx="161625" cy="294700"/>
            </a:xfrm>
            <a:custGeom>
              <a:avLst/>
              <a:gdLst/>
              <a:ahLst/>
              <a:cxnLst/>
              <a:rect l="l" t="t" r="r" b="b"/>
              <a:pathLst>
                <a:path w="6465" h="11788" extrusionOk="0">
                  <a:moveTo>
                    <a:pt x="3637" y="0"/>
                  </a:moveTo>
                  <a:cubicBezTo>
                    <a:pt x="3193" y="0"/>
                    <a:pt x="3138" y="399"/>
                    <a:pt x="3133" y="694"/>
                  </a:cubicBezTo>
                  <a:cubicBezTo>
                    <a:pt x="3133" y="1033"/>
                    <a:pt x="3687" y="4642"/>
                    <a:pt x="3687" y="4642"/>
                  </a:cubicBezTo>
                  <a:cubicBezTo>
                    <a:pt x="3687" y="4642"/>
                    <a:pt x="952" y="5652"/>
                    <a:pt x="476" y="6336"/>
                  </a:cubicBezTo>
                  <a:cubicBezTo>
                    <a:pt x="0" y="7021"/>
                    <a:pt x="575" y="9913"/>
                    <a:pt x="3416" y="11450"/>
                  </a:cubicBezTo>
                  <a:cubicBezTo>
                    <a:pt x="3855" y="11687"/>
                    <a:pt x="4231" y="11787"/>
                    <a:pt x="4554" y="11787"/>
                  </a:cubicBezTo>
                  <a:cubicBezTo>
                    <a:pt x="6318" y="11787"/>
                    <a:pt x="6464" y="8790"/>
                    <a:pt x="6464" y="8790"/>
                  </a:cubicBezTo>
                  <a:cubicBezTo>
                    <a:pt x="6464" y="8790"/>
                    <a:pt x="6453" y="7764"/>
                    <a:pt x="6139" y="6488"/>
                  </a:cubicBezTo>
                  <a:cubicBezTo>
                    <a:pt x="5470" y="3758"/>
                    <a:pt x="4325" y="140"/>
                    <a:pt x="3865" y="29"/>
                  </a:cubicBezTo>
                  <a:cubicBezTo>
                    <a:pt x="3779" y="9"/>
                    <a:pt x="3704" y="0"/>
                    <a:pt x="3637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255;p57"/>
            <p:cNvSpPr/>
            <p:nvPr/>
          </p:nvSpPr>
          <p:spPr>
            <a:xfrm>
              <a:off x="5503675" y="3446725"/>
              <a:ext cx="349250" cy="511750"/>
            </a:xfrm>
            <a:custGeom>
              <a:avLst/>
              <a:gdLst/>
              <a:ahLst/>
              <a:cxnLst/>
              <a:rect l="l" t="t" r="r" b="b"/>
              <a:pathLst>
                <a:path w="13970" h="20470" extrusionOk="0">
                  <a:moveTo>
                    <a:pt x="4279" y="0"/>
                  </a:moveTo>
                  <a:cubicBezTo>
                    <a:pt x="3729" y="1653"/>
                    <a:pt x="1883" y="3029"/>
                    <a:pt x="0" y="3196"/>
                  </a:cubicBezTo>
                  <a:cubicBezTo>
                    <a:pt x="0" y="3196"/>
                    <a:pt x="4362" y="18351"/>
                    <a:pt x="9696" y="20155"/>
                  </a:cubicBezTo>
                  <a:cubicBezTo>
                    <a:pt x="10229" y="20335"/>
                    <a:pt x="10750" y="20470"/>
                    <a:pt x="11230" y="20470"/>
                  </a:cubicBezTo>
                  <a:cubicBezTo>
                    <a:pt x="12456" y="20470"/>
                    <a:pt x="13424" y="19593"/>
                    <a:pt x="13687" y="16348"/>
                  </a:cubicBezTo>
                  <a:cubicBezTo>
                    <a:pt x="13969" y="12871"/>
                    <a:pt x="7171" y="3562"/>
                    <a:pt x="5549" y="1590"/>
                  </a:cubicBezTo>
                  <a:lnTo>
                    <a:pt x="4279" y="0"/>
                  </a:ln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256;p57"/>
            <p:cNvSpPr/>
            <p:nvPr/>
          </p:nvSpPr>
          <p:spPr>
            <a:xfrm>
              <a:off x="6126800" y="3027075"/>
              <a:ext cx="288675" cy="358525"/>
            </a:xfrm>
            <a:custGeom>
              <a:avLst/>
              <a:gdLst/>
              <a:ahLst/>
              <a:cxnLst/>
              <a:rect l="l" t="t" r="r" b="b"/>
              <a:pathLst>
                <a:path w="11547" h="14341" extrusionOk="0">
                  <a:moveTo>
                    <a:pt x="4161" y="0"/>
                  </a:moveTo>
                  <a:cubicBezTo>
                    <a:pt x="1596" y="0"/>
                    <a:pt x="549" y="1681"/>
                    <a:pt x="287" y="2296"/>
                  </a:cubicBezTo>
                  <a:cubicBezTo>
                    <a:pt x="0" y="2970"/>
                    <a:pt x="507" y="4293"/>
                    <a:pt x="1019" y="4968"/>
                  </a:cubicBezTo>
                  <a:cubicBezTo>
                    <a:pt x="1777" y="5961"/>
                    <a:pt x="2479" y="6485"/>
                    <a:pt x="3478" y="7138"/>
                  </a:cubicBezTo>
                  <a:cubicBezTo>
                    <a:pt x="3488" y="7530"/>
                    <a:pt x="3148" y="9036"/>
                    <a:pt x="3833" y="9748"/>
                  </a:cubicBezTo>
                  <a:cubicBezTo>
                    <a:pt x="3889" y="9805"/>
                    <a:pt x="3957" y="9830"/>
                    <a:pt x="4034" y="9830"/>
                  </a:cubicBezTo>
                  <a:cubicBezTo>
                    <a:pt x="4626" y="9830"/>
                    <a:pt x="5745" y="8323"/>
                    <a:pt x="5930" y="8147"/>
                  </a:cubicBezTo>
                  <a:lnTo>
                    <a:pt x="5930" y="8147"/>
                  </a:lnTo>
                  <a:cubicBezTo>
                    <a:pt x="6186" y="8859"/>
                    <a:pt x="5491" y="9743"/>
                    <a:pt x="5334" y="10433"/>
                  </a:cubicBezTo>
                  <a:cubicBezTo>
                    <a:pt x="5172" y="11114"/>
                    <a:pt x="5353" y="14340"/>
                    <a:pt x="6096" y="14340"/>
                  </a:cubicBezTo>
                  <a:cubicBezTo>
                    <a:pt x="6169" y="14340"/>
                    <a:pt x="6248" y="14308"/>
                    <a:pt x="6333" y="14240"/>
                  </a:cubicBezTo>
                  <a:cubicBezTo>
                    <a:pt x="6631" y="13994"/>
                    <a:pt x="8142" y="12237"/>
                    <a:pt x="8477" y="11845"/>
                  </a:cubicBezTo>
                  <a:cubicBezTo>
                    <a:pt x="10193" y="9795"/>
                    <a:pt x="11547" y="8205"/>
                    <a:pt x="11197" y="5485"/>
                  </a:cubicBezTo>
                  <a:cubicBezTo>
                    <a:pt x="10934" y="3462"/>
                    <a:pt x="9496" y="1595"/>
                    <a:pt x="7562" y="784"/>
                  </a:cubicBezTo>
                  <a:cubicBezTo>
                    <a:pt x="6208" y="219"/>
                    <a:pt x="5086" y="0"/>
                    <a:pt x="4161" y="0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257;p57"/>
            <p:cNvSpPr/>
            <p:nvPr/>
          </p:nvSpPr>
          <p:spPr>
            <a:xfrm>
              <a:off x="6219700" y="3225275"/>
              <a:ext cx="86875" cy="86100"/>
            </a:xfrm>
            <a:custGeom>
              <a:avLst/>
              <a:gdLst/>
              <a:ahLst/>
              <a:cxnLst/>
              <a:rect l="l" t="t" r="r" b="b"/>
              <a:pathLst>
                <a:path w="3475" h="3444" extrusionOk="0">
                  <a:moveTo>
                    <a:pt x="2193" y="0"/>
                  </a:moveTo>
                  <a:cubicBezTo>
                    <a:pt x="2046" y="0"/>
                    <a:pt x="1899" y="25"/>
                    <a:pt x="1764" y="73"/>
                  </a:cubicBezTo>
                  <a:cubicBezTo>
                    <a:pt x="1450" y="188"/>
                    <a:pt x="1210" y="403"/>
                    <a:pt x="1116" y="497"/>
                  </a:cubicBezTo>
                  <a:cubicBezTo>
                    <a:pt x="1090" y="523"/>
                    <a:pt x="1068" y="550"/>
                    <a:pt x="1053" y="586"/>
                  </a:cubicBezTo>
                  <a:lnTo>
                    <a:pt x="233" y="2526"/>
                  </a:lnTo>
                  <a:cubicBezTo>
                    <a:pt x="233" y="2526"/>
                    <a:pt x="0" y="3444"/>
                    <a:pt x="1122" y="3444"/>
                  </a:cubicBezTo>
                  <a:cubicBezTo>
                    <a:pt x="1155" y="3444"/>
                    <a:pt x="1190" y="3443"/>
                    <a:pt x="1225" y="3441"/>
                  </a:cubicBezTo>
                  <a:cubicBezTo>
                    <a:pt x="2465" y="3389"/>
                    <a:pt x="3474" y="1716"/>
                    <a:pt x="3156" y="649"/>
                  </a:cubicBezTo>
                  <a:cubicBezTo>
                    <a:pt x="3024" y="200"/>
                    <a:pt x="2610" y="0"/>
                    <a:pt x="2193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258;p57"/>
            <p:cNvSpPr/>
            <p:nvPr/>
          </p:nvSpPr>
          <p:spPr>
            <a:xfrm>
              <a:off x="6233475" y="3238600"/>
              <a:ext cx="58575" cy="58850"/>
            </a:xfrm>
            <a:custGeom>
              <a:avLst/>
              <a:gdLst/>
              <a:ahLst/>
              <a:cxnLst/>
              <a:rect l="l" t="t" r="r" b="b"/>
              <a:pathLst>
                <a:path w="2343" h="2354" extrusionOk="0">
                  <a:moveTo>
                    <a:pt x="1574" y="0"/>
                  </a:moveTo>
                  <a:cubicBezTo>
                    <a:pt x="1444" y="0"/>
                    <a:pt x="1313" y="27"/>
                    <a:pt x="1193" y="68"/>
                  </a:cubicBezTo>
                  <a:cubicBezTo>
                    <a:pt x="920" y="167"/>
                    <a:pt x="727" y="382"/>
                    <a:pt x="727" y="382"/>
                  </a:cubicBezTo>
                  <a:lnTo>
                    <a:pt x="157" y="1726"/>
                  </a:lnTo>
                  <a:cubicBezTo>
                    <a:pt x="157" y="1726"/>
                    <a:pt x="0" y="2354"/>
                    <a:pt x="758" y="2354"/>
                  </a:cubicBezTo>
                  <a:cubicBezTo>
                    <a:pt x="785" y="2354"/>
                    <a:pt x="805" y="2354"/>
                    <a:pt x="831" y="2349"/>
                  </a:cubicBezTo>
                  <a:cubicBezTo>
                    <a:pt x="1668" y="2312"/>
                    <a:pt x="2342" y="1093"/>
                    <a:pt x="2123" y="367"/>
                  </a:cubicBezTo>
                  <a:cubicBezTo>
                    <a:pt x="2045" y="99"/>
                    <a:pt x="1820" y="0"/>
                    <a:pt x="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4259;p57"/>
          <p:cNvGrpSpPr/>
          <p:nvPr/>
        </p:nvGrpSpPr>
        <p:grpSpPr>
          <a:xfrm>
            <a:off x="1154660" y="2828978"/>
            <a:ext cx="1264966" cy="1573259"/>
            <a:chOff x="3643450" y="3004975"/>
            <a:chExt cx="1057913" cy="1302550"/>
          </a:xfrm>
        </p:grpSpPr>
        <p:sp>
          <p:nvSpPr>
            <p:cNvPr id="265" name="Google Shape;4260;p57"/>
            <p:cNvSpPr/>
            <p:nvPr/>
          </p:nvSpPr>
          <p:spPr>
            <a:xfrm>
              <a:off x="3822425" y="3431150"/>
              <a:ext cx="583500" cy="876375"/>
            </a:xfrm>
            <a:custGeom>
              <a:avLst/>
              <a:gdLst/>
              <a:ahLst/>
              <a:cxnLst/>
              <a:rect l="l" t="t" r="r" b="b"/>
              <a:pathLst>
                <a:path w="23340" h="35055" extrusionOk="0">
                  <a:moveTo>
                    <a:pt x="13592" y="0"/>
                  </a:moveTo>
                  <a:cubicBezTo>
                    <a:pt x="11017" y="0"/>
                    <a:pt x="6956" y="979"/>
                    <a:pt x="6956" y="979"/>
                  </a:cubicBezTo>
                  <a:cubicBezTo>
                    <a:pt x="6956" y="979"/>
                    <a:pt x="2196" y="2695"/>
                    <a:pt x="1182" y="4233"/>
                  </a:cubicBezTo>
                  <a:cubicBezTo>
                    <a:pt x="0" y="6026"/>
                    <a:pt x="2040" y="14482"/>
                    <a:pt x="1945" y="17933"/>
                  </a:cubicBezTo>
                  <a:cubicBezTo>
                    <a:pt x="1851" y="21385"/>
                    <a:pt x="1658" y="35055"/>
                    <a:pt x="1658" y="35055"/>
                  </a:cubicBezTo>
                  <a:lnTo>
                    <a:pt x="23340" y="35055"/>
                  </a:lnTo>
                  <a:cubicBezTo>
                    <a:pt x="22174" y="28246"/>
                    <a:pt x="22446" y="1534"/>
                    <a:pt x="19591" y="938"/>
                  </a:cubicBezTo>
                  <a:cubicBezTo>
                    <a:pt x="19591" y="938"/>
                    <a:pt x="16337" y="43"/>
                    <a:pt x="13770" y="2"/>
                  </a:cubicBezTo>
                  <a:cubicBezTo>
                    <a:pt x="13711" y="1"/>
                    <a:pt x="13652" y="0"/>
                    <a:pt x="13592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261;p57"/>
            <p:cNvSpPr/>
            <p:nvPr/>
          </p:nvSpPr>
          <p:spPr>
            <a:xfrm>
              <a:off x="3964150" y="3324875"/>
              <a:ext cx="224775" cy="183850"/>
            </a:xfrm>
            <a:custGeom>
              <a:avLst/>
              <a:gdLst/>
              <a:ahLst/>
              <a:cxnLst/>
              <a:rect l="l" t="t" r="r" b="b"/>
              <a:pathLst>
                <a:path w="8991" h="7354" extrusionOk="0">
                  <a:moveTo>
                    <a:pt x="0" y="1"/>
                  </a:moveTo>
                  <a:lnTo>
                    <a:pt x="0" y="1"/>
                  </a:lnTo>
                  <a:cubicBezTo>
                    <a:pt x="910" y="1156"/>
                    <a:pt x="1648" y="4064"/>
                    <a:pt x="1303" y="6302"/>
                  </a:cubicBezTo>
                  <a:cubicBezTo>
                    <a:pt x="1635" y="6791"/>
                    <a:pt x="3008" y="7353"/>
                    <a:pt x="4586" y="7353"/>
                  </a:cubicBezTo>
                  <a:cubicBezTo>
                    <a:pt x="6116" y="7353"/>
                    <a:pt x="7837" y="6826"/>
                    <a:pt x="8990" y="5194"/>
                  </a:cubicBezTo>
                  <a:cubicBezTo>
                    <a:pt x="7176" y="2674"/>
                    <a:pt x="7929" y="377"/>
                    <a:pt x="7929" y="377"/>
                  </a:cubicBezTo>
                  <a:lnTo>
                    <a:pt x="7929" y="377"/>
                  </a:lnTo>
                  <a:cubicBezTo>
                    <a:pt x="7929" y="377"/>
                    <a:pt x="7874" y="377"/>
                    <a:pt x="7772" y="377"/>
                  </a:cubicBezTo>
                  <a:cubicBezTo>
                    <a:pt x="6829" y="377"/>
                    <a:pt x="1871" y="36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262;p57"/>
            <p:cNvSpPr/>
            <p:nvPr/>
          </p:nvSpPr>
          <p:spPr>
            <a:xfrm>
              <a:off x="4043500" y="3331925"/>
              <a:ext cx="131300" cy="99525"/>
            </a:xfrm>
            <a:custGeom>
              <a:avLst/>
              <a:gdLst/>
              <a:ahLst/>
              <a:cxnLst/>
              <a:rect l="l" t="t" r="r" b="b"/>
              <a:pathLst>
                <a:path w="5252" h="3981" extrusionOk="0">
                  <a:moveTo>
                    <a:pt x="0" y="1"/>
                  </a:moveTo>
                  <a:cubicBezTo>
                    <a:pt x="1914" y="85"/>
                    <a:pt x="3944" y="95"/>
                    <a:pt x="4566" y="95"/>
                  </a:cubicBezTo>
                  <a:lnTo>
                    <a:pt x="4571" y="95"/>
                  </a:lnTo>
                  <a:cubicBezTo>
                    <a:pt x="3959" y="95"/>
                    <a:pt x="1919" y="85"/>
                    <a:pt x="0" y="1"/>
                  </a:cubicBezTo>
                  <a:close/>
                  <a:moveTo>
                    <a:pt x="4755" y="95"/>
                  </a:moveTo>
                  <a:lnTo>
                    <a:pt x="4755" y="95"/>
                  </a:lnTo>
                  <a:cubicBezTo>
                    <a:pt x="4754" y="98"/>
                    <a:pt x="4180" y="1860"/>
                    <a:pt x="5245" y="3976"/>
                  </a:cubicBezTo>
                  <a:cubicBezTo>
                    <a:pt x="5247" y="3976"/>
                    <a:pt x="5248" y="3976"/>
                    <a:pt x="5249" y="3976"/>
                  </a:cubicBezTo>
                  <a:lnTo>
                    <a:pt x="5249" y="3976"/>
                  </a:lnTo>
                  <a:cubicBezTo>
                    <a:pt x="4187" y="1858"/>
                    <a:pt x="4754" y="98"/>
                    <a:pt x="4755" y="95"/>
                  </a:cubicBezTo>
                  <a:close/>
                  <a:moveTo>
                    <a:pt x="5249" y="3976"/>
                  </a:moveTo>
                  <a:cubicBezTo>
                    <a:pt x="5250" y="3978"/>
                    <a:pt x="5251" y="3979"/>
                    <a:pt x="5252" y="3981"/>
                  </a:cubicBezTo>
                  <a:cubicBezTo>
                    <a:pt x="5252" y="3977"/>
                    <a:pt x="5252" y="3976"/>
                    <a:pt x="5249" y="3976"/>
                  </a:cubicBezTo>
                  <a:close/>
                </a:path>
              </a:pathLst>
            </a:custGeom>
            <a:solidFill>
              <a:srgbClr val="FCCA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263;p57"/>
            <p:cNvSpPr/>
            <p:nvPr/>
          </p:nvSpPr>
          <p:spPr>
            <a:xfrm>
              <a:off x="4174625" y="3431300"/>
              <a:ext cx="4100" cy="7350"/>
            </a:xfrm>
            <a:custGeom>
              <a:avLst/>
              <a:gdLst/>
              <a:ahLst/>
              <a:cxnLst/>
              <a:rect l="l" t="t" r="r" b="b"/>
              <a:pathLst>
                <a:path w="164" h="294" extrusionOk="0">
                  <a:moveTo>
                    <a:pt x="0" y="1"/>
                  </a:moveTo>
                  <a:cubicBezTo>
                    <a:pt x="48" y="100"/>
                    <a:pt x="101" y="194"/>
                    <a:pt x="157" y="293"/>
                  </a:cubicBezTo>
                  <a:lnTo>
                    <a:pt x="164" y="288"/>
                  </a:lnTo>
                  <a:cubicBezTo>
                    <a:pt x="106" y="194"/>
                    <a:pt x="53" y="100"/>
                    <a:pt x="7" y="6"/>
                  </a:cubicBezTo>
                  <a:cubicBezTo>
                    <a:pt x="7" y="1"/>
                    <a:pt x="7" y="1"/>
                    <a:pt x="0" y="1"/>
                  </a:cubicBezTo>
                  <a:close/>
                </a:path>
              </a:pathLst>
            </a:custGeom>
            <a:solidFill>
              <a:srgbClr val="F96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264;p57"/>
            <p:cNvSpPr/>
            <p:nvPr/>
          </p:nvSpPr>
          <p:spPr>
            <a:xfrm>
              <a:off x="4043500" y="3331925"/>
              <a:ext cx="135075" cy="113400"/>
            </a:xfrm>
            <a:custGeom>
              <a:avLst/>
              <a:gdLst/>
              <a:ahLst/>
              <a:cxnLst/>
              <a:rect l="l" t="t" r="r" b="b"/>
              <a:pathLst>
                <a:path w="5403" h="4536" extrusionOk="0">
                  <a:moveTo>
                    <a:pt x="0" y="1"/>
                  </a:moveTo>
                  <a:cubicBezTo>
                    <a:pt x="5" y="1277"/>
                    <a:pt x="58" y="2711"/>
                    <a:pt x="1072" y="3604"/>
                  </a:cubicBezTo>
                  <a:cubicBezTo>
                    <a:pt x="1825" y="4268"/>
                    <a:pt x="2746" y="4536"/>
                    <a:pt x="3693" y="4536"/>
                  </a:cubicBezTo>
                  <a:cubicBezTo>
                    <a:pt x="4263" y="4536"/>
                    <a:pt x="4849" y="4436"/>
                    <a:pt x="5402" y="4268"/>
                  </a:cubicBezTo>
                  <a:cubicBezTo>
                    <a:pt x="5346" y="4169"/>
                    <a:pt x="5293" y="4075"/>
                    <a:pt x="5245" y="3976"/>
                  </a:cubicBezTo>
                  <a:cubicBezTo>
                    <a:pt x="4179" y="1858"/>
                    <a:pt x="4755" y="95"/>
                    <a:pt x="4755" y="95"/>
                  </a:cubicBezTo>
                  <a:lnTo>
                    <a:pt x="4566" y="95"/>
                  </a:lnTo>
                  <a:cubicBezTo>
                    <a:pt x="3944" y="95"/>
                    <a:pt x="1914" y="8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265;p57"/>
            <p:cNvSpPr/>
            <p:nvPr/>
          </p:nvSpPr>
          <p:spPr>
            <a:xfrm>
              <a:off x="3875500" y="3275325"/>
              <a:ext cx="104775" cy="79875"/>
            </a:xfrm>
            <a:custGeom>
              <a:avLst/>
              <a:gdLst/>
              <a:ahLst/>
              <a:cxnLst/>
              <a:rect l="l" t="t" r="r" b="b"/>
              <a:pathLst>
                <a:path w="4191" h="3195" extrusionOk="0">
                  <a:moveTo>
                    <a:pt x="1225" y="1"/>
                  </a:moveTo>
                  <a:cubicBezTo>
                    <a:pt x="652" y="1"/>
                    <a:pt x="1" y="269"/>
                    <a:pt x="37" y="916"/>
                  </a:cubicBezTo>
                  <a:cubicBezTo>
                    <a:pt x="88" y="1953"/>
                    <a:pt x="1370" y="3195"/>
                    <a:pt x="2524" y="3195"/>
                  </a:cubicBezTo>
                  <a:cubicBezTo>
                    <a:pt x="2669" y="3195"/>
                    <a:pt x="2812" y="3175"/>
                    <a:pt x="2950" y="3133"/>
                  </a:cubicBezTo>
                  <a:cubicBezTo>
                    <a:pt x="4190" y="2757"/>
                    <a:pt x="3609" y="1878"/>
                    <a:pt x="3609" y="1878"/>
                  </a:cubicBezTo>
                  <a:lnTo>
                    <a:pt x="2082" y="210"/>
                  </a:lnTo>
                  <a:cubicBezTo>
                    <a:pt x="2082" y="210"/>
                    <a:pt x="1685" y="1"/>
                    <a:pt x="1241" y="1"/>
                  </a:cubicBezTo>
                  <a:cubicBezTo>
                    <a:pt x="1235" y="1"/>
                    <a:pt x="1230" y="1"/>
                    <a:pt x="1225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266;p57"/>
            <p:cNvSpPr/>
            <p:nvPr/>
          </p:nvSpPr>
          <p:spPr>
            <a:xfrm>
              <a:off x="3890650" y="3288175"/>
              <a:ext cx="70925" cy="54150"/>
            </a:xfrm>
            <a:custGeom>
              <a:avLst/>
              <a:gdLst/>
              <a:ahLst/>
              <a:cxnLst/>
              <a:rect l="l" t="t" r="r" b="b"/>
              <a:pathLst>
                <a:path w="2837" h="2166" extrusionOk="0">
                  <a:moveTo>
                    <a:pt x="833" y="0"/>
                  </a:moveTo>
                  <a:cubicBezTo>
                    <a:pt x="440" y="0"/>
                    <a:pt x="1" y="177"/>
                    <a:pt x="22" y="621"/>
                  </a:cubicBezTo>
                  <a:cubicBezTo>
                    <a:pt x="59" y="1323"/>
                    <a:pt x="922" y="2165"/>
                    <a:pt x="1706" y="2165"/>
                  </a:cubicBezTo>
                  <a:cubicBezTo>
                    <a:pt x="1806" y="2165"/>
                    <a:pt x="1900" y="2149"/>
                    <a:pt x="1994" y="2122"/>
                  </a:cubicBezTo>
                  <a:cubicBezTo>
                    <a:pt x="2836" y="1866"/>
                    <a:pt x="2443" y="1270"/>
                    <a:pt x="2443" y="1270"/>
                  </a:cubicBezTo>
                  <a:lnTo>
                    <a:pt x="1408" y="146"/>
                  </a:lnTo>
                  <a:cubicBezTo>
                    <a:pt x="1408" y="146"/>
                    <a:pt x="1142" y="0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267;p57"/>
            <p:cNvSpPr/>
            <p:nvPr/>
          </p:nvSpPr>
          <p:spPr>
            <a:xfrm>
              <a:off x="3885175" y="3054050"/>
              <a:ext cx="317700" cy="349500"/>
            </a:xfrm>
            <a:custGeom>
              <a:avLst/>
              <a:gdLst/>
              <a:ahLst/>
              <a:cxnLst/>
              <a:rect l="l" t="t" r="r" b="b"/>
              <a:pathLst>
                <a:path w="12708" h="13980" extrusionOk="0">
                  <a:moveTo>
                    <a:pt x="5376" y="1"/>
                  </a:moveTo>
                  <a:cubicBezTo>
                    <a:pt x="2700" y="1"/>
                    <a:pt x="60" y="1703"/>
                    <a:pt x="32" y="4313"/>
                  </a:cubicBezTo>
                  <a:cubicBezTo>
                    <a:pt x="0" y="6645"/>
                    <a:pt x="529" y="8386"/>
                    <a:pt x="2527" y="10954"/>
                  </a:cubicBezTo>
                  <a:cubicBezTo>
                    <a:pt x="3531" y="12246"/>
                    <a:pt x="5466" y="13585"/>
                    <a:pt x="7374" y="13888"/>
                  </a:cubicBezTo>
                  <a:cubicBezTo>
                    <a:pt x="7744" y="13948"/>
                    <a:pt x="8112" y="13980"/>
                    <a:pt x="8469" y="13980"/>
                  </a:cubicBezTo>
                  <a:cubicBezTo>
                    <a:pt x="9520" y="13980"/>
                    <a:pt x="10484" y="13703"/>
                    <a:pt x="11170" y="13036"/>
                  </a:cubicBezTo>
                  <a:cubicBezTo>
                    <a:pt x="11993" y="12241"/>
                    <a:pt x="12708" y="10300"/>
                    <a:pt x="12369" y="8507"/>
                  </a:cubicBezTo>
                  <a:cubicBezTo>
                    <a:pt x="11809" y="5521"/>
                    <a:pt x="10742" y="3027"/>
                    <a:pt x="9256" y="1531"/>
                  </a:cubicBezTo>
                  <a:cubicBezTo>
                    <a:pt x="8203" y="472"/>
                    <a:pt x="6785" y="1"/>
                    <a:pt x="537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268;p57"/>
            <p:cNvSpPr/>
            <p:nvPr/>
          </p:nvSpPr>
          <p:spPr>
            <a:xfrm>
              <a:off x="3851975" y="3004975"/>
              <a:ext cx="335625" cy="323225"/>
            </a:xfrm>
            <a:custGeom>
              <a:avLst/>
              <a:gdLst/>
              <a:ahLst/>
              <a:cxnLst/>
              <a:rect l="l" t="t" r="r" b="b"/>
              <a:pathLst>
                <a:path w="13425" h="12929" extrusionOk="0">
                  <a:moveTo>
                    <a:pt x="7460" y="0"/>
                  </a:moveTo>
                  <a:cubicBezTo>
                    <a:pt x="5879" y="0"/>
                    <a:pt x="4105" y="593"/>
                    <a:pt x="3562" y="2103"/>
                  </a:cubicBezTo>
                  <a:cubicBezTo>
                    <a:pt x="1767" y="2369"/>
                    <a:pt x="1057" y="3463"/>
                    <a:pt x="775" y="3892"/>
                  </a:cubicBezTo>
                  <a:cubicBezTo>
                    <a:pt x="0" y="5084"/>
                    <a:pt x="116" y="6998"/>
                    <a:pt x="591" y="8305"/>
                  </a:cubicBezTo>
                  <a:cubicBezTo>
                    <a:pt x="1146" y="9822"/>
                    <a:pt x="978" y="10815"/>
                    <a:pt x="2066" y="11082"/>
                  </a:cubicBezTo>
                  <a:cubicBezTo>
                    <a:pt x="2491" y="11186"/>
                    <a:pt x="3516" y="12929"/>
                    <a:pt x="3817" y="12929"/>
                  </a:cubicBezTo>
                  <a:cubicBezTo>
                    <a:pt x="3831" y="12929"/>
                    <a:pt x="3844" y="12925"/>
                    <a:pt x="3855" y="12917"/>
                  </a:cubicBezTo>
                  <a:cubicBezTo>
                    <a:pt x="4299" y="12588"/>
                    <a:pt x="3531" y="11432"/>
                    <a:pt x="3640" y="10653"/>
                  </a:cubicBezTo>
                  <a:lnTo>
                    <a:pt x="3640" y="10653"/>
                  </a:lnTo>
                  <a:cubicBezTo>
                    <a:pt x="3645" y="10653"/>
                    <a:pt x="3651" y="10653"/>
                    <a:pt x="3656" y="10653"/>
                  </a:cubicBezTo>
                  <a:cubicBezTo>
                    <a:pt x="4207" y="10653"/>
                    <a:pt x="5087" y="9590"/>
                    <a:pt x="5402" y="7363"/>
                  </a:cubicBezTo>
                  <a:cubicBezTo>
                    <a:pt x="5650" y="7439"/>
                    <a:pt x="5926" y="7473"/>
                    <a:pt x="6222" y="7473"/>
                  </a:cubicBezTo>
                  <a:cubicBezTo>
                    <a:pt x="8180" y="7473"/>
                    <a:pt x="10978" y="5987"/>
                    <a:pt x="11814" y="5282"/>
                  </a:cubicBezTo>
                  <a:cubicBezTo>
                    <a:pt x="12933" y="4331"/>
                    <a:pt x="13425" y="3547"/>
                    <a:pt x="13106" y="2787"/>
                  </a:cubicBezTo>
                  <a:cubicBezTo>
                    <a:pt x="12938" y="2386"/>
                    <a:pt x="11803" y="2239"/>
                    <a:pt x="11427" y="2103"/>
                  </a:cubicBezTo>
                  <a:cubicBezTo>
                    <a:pt x="11212" y="2029"/>
                    <a:pt x="10669" y="1010"/>
                    <a:pt x="9549" y="424"/>
                  </a:cubicBezTo>
                  <a:cubicBezTo>
                    <a:pt x="9032" y="156"/>
                    <a:pt x="8271" y="0"/>
                    <a:pt x="7460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269;p57"/>
            <p:cNvSpPr/>
            <p:nvPr/>
          </p:nvSpPr>
          <p:spPr>
            <a:xfrm>
              <a:off x="4027300" y="3696950"/>
              <a:ext cx="231825" cy="134125"/>
            </a:xfrm>
            <a:custGeom>
              <a:avLst/>
              <a:gdLst/>
              <a:ahLst/>
              <a:cxnLst/>
              <a:rect l="l" t="t" r="r" b="b"/>
              <a:pathLst>
                <a:path w="9273" h="5365" extrusionOk="0">
                  <a:moveTo>
                    <a:pt x="5193" y="1"/>
                  </a:moveTo>
                  <a:cubicBezTo>
                    <a:pt x="4046" y="1"/>
                    <a:pt x="653" y="1607"/>
                    <a:pt x="653" y="1607"/>
                  </a:cubicBezTo>
                  <a:cubicBezTo>
                    <a:pt x="653" y="1607"/>
                    <a:pt x="1" y="4148"/>
                    <a:pt x="2542" y="5167"/>
                  </a:cubicBezTo>
                  <a:cubicBezTo>
                    <a:pt x="2885" y="5305"/>
                    <a:pt x="3199" y="5364"/>
                    <a:pt x="3485" y="5364"/>
                  </a:cubicBezTo>
                  <a:cubicBezTo>
                    <a:pt x="5314" y="5364"/>
                    <a:pt x="6014" y="2940"/>
                    <a:pt x="6014" y="2940"/>
                  </a:cubicBezTo>
                  <a:cubicBezTo>
                    <a:pt x="6014" y="2940"/>
                    <a:pt x="7751" y="5322"/>
                    <a:pt x="8498" y="5322"/>
                  </a:cubicBezTo>
                  <a:cubicBezTo>
                    <a:pt x="8553" y="5322"/>
                    <a:pt x="8602" y="5310"/>
                    <a:pt x="8644" y="5283"/>
                  </a:cubicBezTo>
                  <a:cubicBezTo>
                    <a:pt x="9272" y="4891"/>
                    <a:pt x="6171" y="446"/>
                    <a:pt x="5465" y="53"/>
                  </a:cubicBezTo>
                  <a:cubicBezTo>
                    <a:pt x="5401" y="17"/>
                    <a:pt x="5309" y="1"/>
                    <a:pt x="5193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270;p57"/>
            <p:cNvSpPr/>
            <p:nvPr/>
          </p:nvSpPr>
          <p:spPr>
            <a:xfrm>
              <a:off x="3643450" y="3508725"/>
              <a:ext cx="373175" cy="555400"/>
            </a:xfrm>
            <a:custGeom>
              <a:avLst/>
              <a:gdLst/>
              <a:ahLst/>
              <a:cxnLst/>
              <a:rect l="l" t="t" r="r" b="b"/>
              <a:pathLst>
                <a:path w="14927" h="22216" extrusionOk="0">
                  <a:moveTo>
                    <a:pt x="10316" y="1"/>
                  </a:moveTo>
                  <a:cubicBezTo>
                    <a:pt x="8816" y="1"/>
                    <a:pt x="7164" y="1126"/>
                    <a:pt x="5863" y="4193"/>
                  </a:cubicBezTo>
                  <a:cubicBezTo>
                    <a:pt x="5863" y="4193"/>
                    <a:pt x="0" y="18651"/>
                    <a:pt x="3473" y="21204"/>
                  </a:cubicBezTo>
                  <a:cubicBezTo>
                    <a:pt x="4468" y="21935"/>
                    <a:pt x="5365" y="22216"/>
                    <a:pt x="6155" y="22216"/>
                  </a:cubicBezTo>
                  <a:cubicBezTo>
                    <a:pt x="7979" y="22216"/>
                    <a:pt x="9239" y="20721"/>
                    <a:pt x="9837" y="19802"/>
                  </a:cubicBezTo>
                  <a:cubicBezTo>
                    <a:pt x="11840" y="16701"/>
                    <a:pt x="13089" y="9636"/>
                    <a:pt x="14219" y="5661"/>
                  </a:cubicBezTo>
                  <a:cubicBezTo>
                    <a:pt x="14927" y="3174"/>
                    <a:pt x="12835" y="1"/>
                    <a:pt x="10316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271;p57"/>
            <p:cNvSpPr/>
            <p:nvPr/>
          </p:nvSpPr>
          <p:spPr>
            <a:xfrm>
              <a:off x="4202863" y="3458075"/>
              <a:ext cx="498500" cy="562200"/>
            </a:xfrm>
            <a:custGeom>
              <a:avLst/>
              <a:gdLst/>
              <a:ahLst/>
              <a:cxnLst/>
              <a:rect l="l" t="t" r="r" b="b"/>
              <a:pathLst>
                <a:path w="19940" h="22488" extrusionOk="0">
                  <a:moveTo>
                    <a:pt x="4248" y="1"/>
                  </a:moveTo>
                  <a:cubicBezTo>
                    <a:pt x="1316" y="1"/>
                    <a:pt x="1" y="4544"/>
                    <a:pt x="1637" y="7336"/>
                  </a:cubicBezTo>
                  <a:cubicBezTo>
                    <a:pt x="3760" y="10961"/>
                    <a:pt x="10896" y="22487"/>
                    <a:pt x="15170" y="22487"/>
                  </a:cubicBezTo>
                  <a:cubicBezTo>
                    <a:pt x="15718" y="22487"/>
                    <a:pt x="16218" y="22298"/>
                    <a:pt x="16655" y="21879"/>
                  </a:cubicBezTo>
                  <a:cubicBezTo>
                    <a:pt x="19940" y="18726"/>
                    <a:pt x="9245" y="3571"/>
                    <a:pt x="9245" y="3571"/>
                  </a:cubicBezTo>
                  <a:cubicBezTo>
                    <a:pt x="7320" y="981"/>
                    <a:pt x="5610" y="1"/>
                    <a:pt x="4248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272;p57"/>
            <p:cNvSpPr/>
            <p:nvPr/>
          </p:nvSpPr>
          <p:spPr>
            <a:xfrm>
              <a:off x="3690900" y="3740900"/>
              <a:ext cx="418375" cy="344675"/>
            </a:xfrm>
            <a:custGeom>
              <a:avLst/>
              <a:gdLst/>
              <a:ahLst/>
              <a:cxnLst/>
              <a:rect l="l" t="t" r="r" b="b"/>
              <a:pathLst>
                <a:path w="16735" h="13787" extrusionOk="0">
                  <a:moveTo>
                    <a:pt x="14121" y="1"/>
                  </a:moveTo>
                  <a:lnTo>
                    <a:pt x="11406" y="1145"/>
                  </a:lnTo>
                  <a:cubicBezTo>
                    <a:pt x="9236" y="2323"/>
                    <a:pt x="2318" y="5313"/>
                    <a:pt x="1308" y="8535"/>
                  </a:cubicBezTo>
                  <a:cubicBezTo>
                    <a:pt x="1" y="12713"/>
                    <a:pt x="1930" y="13739"/>
                    <a:pt x="3860" y="13785"/>
                  </a:cubicBezTo>
                  <a:cubicBezTo>
                    <a:pt x="3904" y="13786"/>
                    <a:pt x="3947" y="13787"/>
                    <a:pt x="3991" y="13787"/>
                  </a:cubicBezTo>
                  <a:cubicBezTo>
                    <a:pt x="6368" y="13787"/>
                    <a:pt x="8478" y="12233"/>
                    <a:pt x="11354" y="9183"/>
                  </a:cubicBezTo>
                  <a:cubicBezTo>
                    <a:pt x="14319" y="6035"/>
                    <a:pt x="16735" y="3604"/>
                    <a:pt x="16735" y="3604"/>
                  </a:cubicBezTo>
                  <a:cubicBezTo>
                    <a:pt x="15108" y="2772"/>
                    <a:pt x="14015" y="1679"/>
                    <a:pt x="1412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273;p57"/>
            <p:cNvSpPr/>
            <p:nvPr/>
          </p:nvSpPr>
          <p:spPr>
            <a:xfrm>
              <a:off x="4236100" y="3871513"/>
              <a:ext cx="415775" cy="254400"/>
            </a:xfrm>
            <a:custGeom>
              <a:avLst/>
              <a:gdLst/>
              <a:ahLst/>
              <a:cxnLst/>
              <a:rect l="l" t="t" r="r" b="b"/>
              <a:pathLst>
                <a:path w="16631" h="10176" extrusionOk="0">
                  <a:moveTo>
                    <a:pt x="12223" y="1"/>
                  </a:moveTo>
                  <a:cubicBezTo>
                    <a:pt x="9024" y="1"/>
                    <a:pt x="4063" y="4290"/>
                    <a:pt x="1840" y="5160"/>
                  </a:cubicBezTo>
                  <a:lnTo>
                    <a:pt x="0" y="5856"/>
                  </a:lnTo>
                  <a:cubicBezTo>
                    <a:pt x="1355" y="6855"/>
                    <a:pt x="1485" y="8397"/>
                    <a:pt x="1077" y="10176"/>
                  </a:cubicBezTo>
                  <a:cubicBezTo>
                    <a:pt x="1077" y="10176"/>
                    <a:pt x="2468" y="10082"/>
                    <a:pt x="7143" y="9323"/>
                  </a:cubicBezTo>
                  <a:cubicBezTo>
                    <a:pt x="11359" y="8638"/>
                    <a:pt x="14376" y="7702"/>
                    <a:pt x="15390" y="5856"/>
                  </a:cubicBezTo>
                  <a:cubicBezTo>
                    <a:pt x="16316" y="4168"/>
                    <a:pt x="16630" y="402"/>
                    <a:pt x="12530" y="15"/>
                  </a:cubicBezTo>
                  <a:cubicBezTo>
                    <a:pt x="12429" y="5"/>
                    <a:pt x="12327" y="1"/>
                    <a:pt x="12223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274;p57"/>
            <p:cNvSpPr/>
            <p:nvPr/>
          </p:nvSpPr>
          <p:spPr>
            <a:xfrm>
              <a:off x="4089450" y="3882600"/>
              <a:ext cx="188850" cy="232225"/>
            </a:xfrm>
            <a:custGeom>
              <a:avLst/>
              <a:gdLst/>
              <a:ahLst/>
              <a:cxnLst/>
              <a:rect l="l" t="t" r="r" b="b"/>
              <a:pathLst>
                <a:path w="7554" h="9289" extrusionOk="0">
                  <a:moveTo>
                    <a:pt x="6847" y="0"/>
                  </a:moveTo>
                  <a:cubicBezTo>
                    <a:pt x="6841" y="0"/>
                    <a:pt x="6834" y="0"/>
                    <a:pt x="6827" y="1"/>
                  </a:cubicBezTo>
                  <a:lnTo>
                    <a:pt x="2697" y="157"/>
                  </a:lnTo>
                  <a:cubicBezTo>
                    <a:pt x="2435" y="169"/>
                    <a:pt x="2215" y="367"/>
                    <a:pt x="2142" y="649"/>
                  </a:cubicBezTo>
                  <a:lnTo>
                    <a:pt x="119" y="8378"/>
                  </a:lnTo>
                  <a:cubicBezTo>
                    <a:pt x="1" y="8831"/>
                    <a:pt x="302" y="9289"/>
                    <a:pt x="709" y="9289"/>
                  </a:cubicBezTo>
                  <a:cubicBezTo>
                    <a:pt x="716" y="9289"/>
                    <a:pt x="723" y="9288"/>
                    <a:pt x="730" y="9288"/>
                  </a:cubicBezTo>
                  <a:lnTo>
                    <a:pt x="4862" y="9131"/>
                  </a:lnTo>
                  <a:cubicBezTo>
                    <a:pt x="5118" y="9121"/>
                    <a:pt x="5343" y="8923"/>
                    <a:pt x="5415" y="8641"/>
                  </a:cubicBezTo>
                  <a:lnTo>
                    <a:pt x="7435" y="910"/>
                  </a:lnTo>
                  <a:cubicBezTo>
                    <a:pt x="7553" y="458"/>
                    <a:pt x="7256" y="0"/>
                    <a:pt x="6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275;p57"/>
            <p:cNvSpPr/>
            <p:nvPr/>
          </p:nvSpPr>
          <p:spPr>
            <a:xfrm>
              <a:off x="4120000" y="3987000"/>
              <a:ext cx="188000" cy="138925"/>
            </a:xfrm>
            <a:custGeom>
              <a:avLst/>
              <a:gdLst/>
              <a:ahLst/>
              <a:cxnLst/>
              <a:rect l="l" t="t" r="r" b="b"/>
              <a:pathLst>
                <a:path w="7520" h="5557" extrusionOk="0">
                  <a:moveTo>
                    <a:pt x="2911" y="0"/>
                  </a:moveTo>
                  <a:cubicBezTo>
                    <a:pt x="2741" y="0"/>
                    <a:pt x="2608" y="46"/>
                    <a:pt x="2605" y="273"/>
                  </a:cubicBezTo>
                  <a:cubicBezTo>
                    <a:pt x="2593" y="780"/>
                    <a:pt x="3394" y="911"/>
                    <a:pt x="3776" y="1000"/>
                  </a:cubicBezTo>
                  <a:cubicBezTo>
                    <a:pt x="3974" y="1046"/>
                    <a:pt x="4398" y="1135"/>
                    <a:pt x="4466" y="1365"/>
                  </a:cubicBezTo>
                  <a:cubicBezTo>
                    <a:pt x="4524" y="1570"/>
                    <a:pt x="4330" y="1596"/>
                    <a:pt x="4200" y="1611"/>
                  </a:cubicBezTo>
                  <a:cubicBezTo>
                    <a:pt x="4127" y="1620"/>
                    <a:pt x="4054" y="1624"/>
                    <a:pt x="3981" y="1624"/>
                  </a:cubicBezTo>
                  <a:cubicBezTo>
                    <a:pt x="3576" y="1624"/>
                    <a:pt x="3170" y="1506"/>
                    <a:pt x="2771" y="1476"/>
                  </a:cubicBezTo>
                  <a:cubicBezTo>
                    <a:pt x="2557" y="1461"/>
                    <a:pt x="2334" y="1452"/>
                    <a:pt x="2110" y="1452"/>
                  </a:cubicBezTo>
                  <a:cubicBezTo>
                    <a:pt x="1618" y="1452"/>
                    <a:pt x="1115" y="1492"/>
                    <a:pt x="659" y="1585"/>
                  </a:cubicBezTo>
                  <a:cubicBezTo>
                    <a:pt x="512" y="1611"/>
                    <a:pt x="20" y="1773"/>
                    <a:pt x="15" y="2359"/>
                  </a:cubicBezTo>
                  <a:cubicBezTo>
                    <a:pt x="0" y="3243"/>
                    <a:pt x="623" y="3897"/>
                    <a:pt x="1282" y="4399"/>
                  </a:cubicBezTo>
                  <a:cubicBezTo>
                    <a:pt x="2356" y="5219"/>
                    <a:pt x="3852" y="5557"/>
                    <a:pt x="4889" y="5557"/>
                  </a:cubicBezTo>
                  <a:cubicBezTo>
                    <a:pt x="5411" y="5557"/>
                    <a:pt x="5816" y="5471"/>
                    <a:pt x="5993" y="5319"/>
                  </a:cubicBezTo>
                  <a:cubicBezTo>
                    <a:pt x="6793" y="4640"/>
                    <a:pt x="7519" y="2516"/>
                    <a:pt x="6208" y="889"/>
                  </a:cubicBezTo>
                  <a:cubicBezTo>
                    <a:pt x="5685" y="242"/>
                    <a:pt x="5088" y="54"/>
                    <a:pt x="4330" y="22"/>
                  </a:cubicBezTo>
                  <a:cubicBezTo>
                    <a:pt x="4214" y="18"/>
                    <a:pt x="4097" y="17"/>
                    <a:pt x="3980" y="17"/>
                  </a:cubicBezTo>
                  <a:cubicBezTo>
                    <a:pt x="3747" y="17"/>
                    <a:pt x="3514" y="22"/>
                    <a:pt x="3284" y="22"/>
                  </a:cubicBezTo>
                  <a:cubicBezTo>
                    <a:pt x="3162" y="22"/>
                    <a:pt x="3028" y="0"/>
                    <a:pt x="2911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4276;p57"/>
          <p:cNvSpPr/>
          <p:nvPr/>
        </p:nvSpPr>
        <p:spPr>
          <a:xfrm>
            <a:off x="1157935" y="2230929"/>
            <a:ext cx="273102" cy="256151"/>
          </a:xfrm>
          <a:custGeom>
            <a:avLst/>
            <a:gdLst/>
            <a:ahLst/>
            <a:cxnLst/>
            <a:rect l="l" t="t" r="r" b="b"/>
            <a:pathLst>
              <a:path w="9136" h="8483" extrusionOk="0">
                <a:moveTo>
                  <a:pt x="8549" y="0"/>
                </a:moveTo>
                <a:cubicBezTo>
                  <a:pt x="8009" y="0"/>
                  <a:pt x="5104" y="2033"/>
                  <a:pt x="3326" y="3573"/>
                </a:cubicBezTo>
                <a:cubicBezTo>
                  <a:pt x="2469" y="4322"/>
                  <a:pt x="1950" y="5038"/>
                  <a:pt x="1950" y="5038"/>
                </a:cubicBezTo>
                <a:cubicBezTo>
                  <a:pt x="1950" y="5038"/>
                  <a:pt x="0" y="8113"/>
                  <a:pt x="2778" y="8442"/>
                </a:cubicBezTo>
                <a:cubicBezTo>
                  <a:pt x="3012" y="8470"/>
                  <a:pt x="3240" y="8483"/>
                  <a:pt x="3460" y="8483"/>
                </a:cubicBezTo>
                <a:cubicBezTo>
                  <a:pt x="5853" y="8483"/>
                  <a:pt x="7406" y="6954"/>
                  <a:pt x="7410" y="6293"/>
                </a:cubicBezTo>
                <a:cubicBezTo>
                  <a:pt x="7415" y="5572"/>
                  <a:pt x="5915" y="3276"/>
                  <a:pt x="5915" y="3276"/>
                </a:cubicBezTo>
                <a:cubicBezTo>
                  <a:pt x="5915" y="3276"/>
                  <a:pt x="8561" y="1017"/>
                  <a:pt x="8733" y="771"/>
                </a:cubicBezTo>
                <a:cubicBezTo>
                  <a:pt x="8901" y="530"/>
                  <a:pt x="9136" y="227"/>
                  <a:pt x="8597" y="8"/>
                </a:cubicBezTo>
                <a:cubicBezTo>
                  <a:pt x="8584" y="3"/>
                  <a:pt x="8568" y="0"/>
                  <a:pt x="8549" y="0"/>
                </a:cubicBezTo>
                <a:close/>
              </a:path>
            </a:pathLst>
          </a:custGeom>
          <a:gradFill>
            <a:gsLst>
              <a:gs pos="0">
                <a:srgbClr val="E9A984"/>
              </a:gs>
              <a:gs pos="100000">
                <a:srgbClr val="E57C85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4277;p57"/>
          <p:cNvSpPr/>
          <p:nvPr/>
        </p:nvSpPr>
        <p:spPr>
          <a:xfrm>
            <a:off x="1590285" y="1906354"/>
            <a:ext cx="345652" cy="155146"/>
          </a:xfrm>
          <a:custGeom>
            <a:avLst/>
            <a:gdLst/>
            <a:ahLst/>
            <a:cxnLst/>
            <a:rect l="l" t="t" r="r" b="b"/>
            <a:pathLst>
              <a:path w="11563" h="5138" extrusionOk="0">
                <a:moveTo>
                  <a:pt x="3992" y="0"/>
                </a:moveTo>
                <a:cubicBezTo>
                  <a:pt x="1665" y="0"/>
                  <a:pt x="0" y="1175"/>
                  <a:pt x="0" y="1175"/>
                </a:cubicBezTo>
                <a:cubicBezTo>
                  <a:pt x="476" y="3777"/>
                  <a:pt x="2955" y="4848"/>
                  <a:pt x="3920" y="4848"/>
                </a:cubicBezTo>
                <a:cubicBezTo>
                  <a:pt x="4111" y="4848"/>
                  <a:pt x="4243" y="4806"/>
                  <a:pt x="4288" y="4725"/>
                </a:cubicBezTo>
                <a:cubicBezTo>
                  <a:pt x="4537" y="4277"/>
                  <a:pt x="2150" y="3150"/>
                  <a:pt x="3529" y="3150"/>
                </a:cubicBezTo>
                <a:cubicBezTo>
                  <a:pt x="3628" y="3150"/>
                  <a:pt x="3746" y="3156"/>
                  <a:pt x="3886" y="3168"/>
                </a:cubicBezTo>
                <a:cubicBezTo>
                  <a:pt x="5819" y="3338"/>
                  <a:pt x="7115" y="5137"/>
                  <a:pt x="7586" y="5137"/>
                </a:cubicBezTo>
                <a:cubicBezTo>
                  <a:pt x="7624" y="5137"/>
                  <a:pt x="7656" y="5126"/>
                  <a:pt x="7683" y="5102"/>
                </a:cubicBezTo>
                <a:cubicBezTo>
                  <a:pt x="8048" y="4773"/>
                  <a:pt x="11562" y="3345"/>
                  <a:pt x="7567" y="998"/>
                </a:cubicBezTo>
                <a:cubicBezTo>
                  <a:pt x="6299" y="254"/>
                  <a:pt x="5074" y="0"/>
                  <a:pt x="3992" y="0"/>
                </a:cubicBezTo>
                <a:close/>
              </a:path>
            </a:pathLst>
          </a:custGeom>
          <a:gradFill>
            <a:gsLst>
              <a:gs pos="0">
                <a:srgbClr val="E9A984"/>
              </a:gs>
              <a:gs pos="100000">
                <a:srgbClr val="E57C85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4285;p57"/>
          <p:cNvGrpSpPr/>
          <p:nvPr/>
        </p:nvGrpSpPr>
        <p:grpSpPr>
          <a:xfrm>
            <a:off x="643073" y="2989028"/>
            <a:ext cx="611730" cy="575591"/>
            <a:chOff x="2393600" y="2166975"/>
            <a:chExt cx="511600" cy="476550"/>
          </a:xfrm>
        </p:grpSpPr>
        <p:sp>
          <p:nvSpPr>
            <p:cNvPr id="291" name="Google Shape;4286;p57"/>
            <p:cNvSpPr/>
            <p:nvPr/>
          </p:nvSpPr>
          <p:spPr>
            <a:xfrm>
              <a:off x="2393600" y="2166975"/>
              <a:ext cx="511600" cy="476550"/>
            </a:xfrm>
            <a:custGeom>
              <a:avLst/>
              <a:gdLst/>
              <a:ahLst/>
              <a:cxnLst/>
              <a:rect l="l" t="t" r="r" b="b"/>
              <a:pathLst>
                <a:path w="20464" h="19062" extrusionOk="0">
                  <a:moveTo>
                    <a:pt x="2274" y="0"/>
                  </a:moveTo>
                  <a:cubicBezTo>
                    <a:pt x="1014" y="0"/>
                    <a:pt x="0" y="1020"/>
                    <a:pt x="0" y="2275"/>
                  </a:cubicBezTo>
                  <a:lnTo>
                    <a:pt x="0" y="16787"/>
                  </a:lnTo>
                  <a:cubicBezTo>
                    <a:pt x="0" y="18047"/>
                    <a:pt x="1014" y="19061"/>
                    <a:pt x="2274" y="19061"/>
                  </a:cubicBezTo>
                  <a:lnTo>
                    <a:pt x="18189" y="19061"/>
                  </a:lnTo>
                  <a:cubicBezTo>
                    <a:pt x="19444" y="19061"/>
                    <a:pt x="20463" y="18047"/>
                    <a:pt x="20463" y="16787"/>
                  </a:cubicBezTo>
                  <a:lnTo>
                    <a:pt x="20463" y="2275"/>
                  </a:lnTo>
                  <a:cubicBezTo>
                    <a:pt x="20463" y="1020"/>
                    <a:pt x="19444" y="0"/>
                    <a:pt x="1818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287;p57"/>
            <p:cNvSpPr/>
            <p:nvPr/>
          </p:nvSpPr>
          <p:spPr>
            <a:xfrm>
              <a:off x="2490450" y="2282025"/>
              <a:ext cx="317725" cy="246450"/>
            </a:xfrm>
            <a:custGeom>
              <a:avLst/>
              <a:gdLst/>
              <a:ahLst/>
              <a:cxnLst/>
              <a:rect l="l" t="t" r="r" b="b"/>
              <a:pathLst>
                <a:path w="12709" h="9858" extrusionOk="0">
                  <a:moveTo>
                    <a:pt x="660" y="0"/>
                  </a:moveTo>
                  <a:cubicBezTo>
                    <a:pt x="294" y="0"/>
                    <a:pt x="1" y="293"/>
                    <a:pt x="1" y="659"/>
                  </a:cubicBezTo>
                  <a:lnTo>
                    <a:pt x="1" y="9194"/>
                  </a:lnTo>
                  <a:cubicBezTo>
                    <a:pt x="1" y="9559"/>
                    <a:pt x="294" y="9858"/>
                    <a:pt x="660" y="9858"/>
                  </a:cubicBezTo>
                  <a:lnTo>
                    <a:pt x="12050" y="9858"/>
                  </a:lnTo>
                  <a:cubicBezTo>
                    <a:pt x="12416" y="9858"/>
                    <a:pt x="12708" y="9559"/>
                    <a:pt x="12708" y="9194"/>
                  </a:cubicBezTo>
                  <a:lnTo>
                    <a:pt x="12708" y="659"/>
                  </a:lnTo>
                  <a:cubicBezTo>
                    <a:pt x="12708" y="293"/>
                    <a:pt x="12416" y="0"/>
                    <a:pt x="12050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4327;p57"/>
          <p:cNvGrpSpPr/>
          <p:nvPr/>
        </p:nvGrpSpPr>
        <p:grpSpPr>
          <a:xfrm>
            <a:off x="4221660" y="1809203"/>
            <a:ext cx="407965" cy="411991"/>
            <a:chOff x="6258425" y="3842875"/>
            <a:chExt cx="341188" cy="341100"/>
          </a:xfrm>
        </p:grpSpPr>
        <p:sp>
          <p:nvSpPr>
            <p:cNvPr id="300" name="Google Shape;4328;p57"/>
            <p:cNvSpPr/>
            <p:nvPr/>
          </p:nvSpPr>
          <p:spPr>
            <a:xfrm>
              <a:off x="6258552" y="3842896"/>
              <a:ext cx="341061" cy="341051"/>
            </a:xfrm>
            <a:custGeom>
              <a:avLst/>
              <a:gdLst/>
              <a:ahLst/>
              <a:cxnLst/>
              <a:rect l="l" t="t" r="r" b="b"/>
              <a:pathLst>
                <a:path w="34038" h="34037" extrusionOk="0">
                  <a:moveTo>
                    <a:pt x="17020" y="4285"/>
                  </a:moveTo>
                  <a:cubicBezTo>
                    <a:pt x="24057" y="4285"/>
                    <a:pt x="29752" y="9988"/>
                    <a:pt x="29752" y="17018"/>
                  </a:cubicBezTo>
                  <a:cubicBezTo>
                    <a:pt x="29752" y="20201"/>
                    <a:pt x="28586" y="23115"/>
                    <a:pt x="26646" y="25344"/>
                  </a:cubicBezTo>
                  <a:cubicBezTo>
                    <a:pt x="24317" y="28045"/>
                    <a:pt x="20868" y="29752"/>
                    <a:pt x="17020" y="29752"/>
                  </a:cubicBezTo>
                  <a:cubicBezTo>
                    <a:pt x="9988" y="29752"/>
                    <a:pt x="4286" y="24050"/>
                    <a:pt x="4286" y="17018"/>
                  </a:cubicBezTo>
                  <a:cubicBezTo>
                    <a:pt x="4286" y="9988"/>
                    <a:pt x="9988" y="4285"/>
                    <a:pt x="17020" y="4285"/>
                  </a:cubicBezTo>
                  <a:close/>
                  <a:moveTo>
                    <a:pt x="17020" y="0"/>
                  </a:moveTo>
                  <a:cubicBezTo>
                    <a:pt x="7625" y="0"/>
                    <a:pt x="1" y="7619"/>
                    <a:pt x="1" y="17018"/>
                  </a:cubicBezTo>
                  <a:cubicBezTo>
                    <a:pt x="1" y="26419"/>
                    <a:pt x="7625" y="34037"/>
                    <a:pt x="17020" y="34037"/>
                  </a:cubicBezTo>
                  <a:cubicBezTo>
                    <a:pt x="22164" y="34037"/>
                    <a:pt x="26768" y="31754"/>
                    <a:pt x="29898" y="28149"/>
                  </a:cubicBezTo>
                  <a:cubicBezTo>
                    <a:pt x="32482" y="25164"/>
                    <a:pt x="34037" y="21275"/>
                    <a:pt x="34037" y="17018"/>
                  </a:cubicBezTo>
                  <a:cubicBezTo>
                    <a:pt x="34037" y="7619"/>
                    <a:pt x="26420" y="0"/>
                    <a:pt x="17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329;p57"/>
            <p:cNvSpPr/>
            <p:nvPr/>
          </p:nvSpPr>
          <p:spPr>
            <a:xfrm rot="5400000">
              <a:off x="6258425" y="3842875"/>
              <a:ext cx="341100" cy="341100"/>
            </a:xfrm>
            <a:prstGeom prst="blockArc">
              <a:avLst>
                <a:gd name="adj1" fmla="val 10800000"/>
                <a:gd name="adj2" fmla="val 1089005"/>
                <a:gd name="adj3" fmla="val 12237"/>
              </a:avLst>
            </a:pr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4330;p57"/>
          <p:cNvGrpSpPr/>
          <p:nvPr/>
        </p:nvGrpSpPr>
        <p:grpSpPr>
          <a:xfrm>
            <a:off x="2616937" y="2493801"/>
            <a:ext cx="303773" cy="288447"/>
            <a:chOff x="7302302" y="2787683"/>
            <a:chExt cx="341117" cy="341118"/>
          </a:xfrm>
        </p:grpSpPr>
        <p:sp>
          <p:nvSpPr>
            <p:cNvPr id="303" name="Google Shape;4331;p57"/>
            <p:cNvSpPr/>
            <p:nvPr/>
          </p:nvSpPr>
          <p:spPr>
            <a:xfrm>
              <a:off x="7302302" y="2787683"/>
              <a:ext cx="341061" cy="341051"/>
            </a:xfrm>
            <a:custGeom>
              <a:avLst/>
              <a:gdLst/>
              <a:ahLst/>
              <a:cxnLst/>
              <a:rect l="l" t="t" r="r" b="b"/>
              <a:pathLst>
                <a:path w="34038" h="34037" extrusionOk="0">
                  <a:moveTo>
                    <a:pt x="17020" y="4285"/>
                  </a:moveTo>
                  <a:cubicBezTo>
                    <a:pt x="24057" y="4285"/>
                    <a:pt x="29752" y="9988"/>
                    <a:pt x="29752" y="17018"/>
                  </a:cubicBezTo>
                  <a:cubicBezTo>
                    <a:pt x="29752" y="20201"/>
                    <a:pt x="28586" y="23115"/>
                    <a:pt x="26646" y="25344"/>
                  </a:cubicBezTo>
                  <a:cubicBezTo>
                    <a:pt x="24317" y="28045"/>
                    <a:pt x="20868" y="29752"/>
                    <a:pt x="17020" y="29752"/>
                  </a:cubicBezTo>
                  <a:cubicBezTo>
                    <a:pt x="9988" y="29752"/>
                    <a:pt x="4286" y="24050"/>
                    <a:pt x="4286" y="17018"/>
                  </a:cubicBezTo>
                  <a:cubicBezTo>
                    <a:pt x="4286" y="9988"/>
                    <a:pt x="9988" y="4285"/>
                    <a:pt x="17020" y="4285"/>
                  </a:cubicBezTo>
                  <a:close/>
                  <a:moveTo>
                    <a:pt x="17020" y="0"/>
                  </a:moveTo>
                  <a:cubicBezTo>
                    <a:pt x="7625" y="0"/>
                    <a:pt x="1" y="7619"/>
                    <a:pt x="1" y="17018"/>
                  </a:cubicBezTo>
                  <a:cubicBezTo>
                    <a:pt x="1" y="26419"/>
                    <a:pt x="7625" y="34037"/>
                    <a:pt x="17020" y="34037"/>
                  </a:cubicBezTo>
                  <a:cubicBezTo>
                    <a:pt x="22164" y="34037"/>
                    <a:pt x="26768" y="31754"/>
                    <a:pt x="29898" y="28149"/>
                  </a:cubicBezTo>
                  <a:cubicBezTo>
                    <a:pt x="32482" y="25164"/>
                    <a:pt x="34037" y="21275"/>
                    <a:pt x="34037" y="17018"/>
                  </a:cubicBezTo>
                  <a:cubicBezTo>
                    <a:pt x="34037" y="7619"/>
                    <a:pt x="26420" y="0"/>
                    <a:pt x="17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332;p57"/>
            <p:cNvSpPr/>
            <p:nvPr/>
          </p:nvSpPr>
          <p:spPr>
            <a:xfrm rot="5400000">
              <a:off x="7302319" y="2787701"/>
              <a:ext cx="341100" cy="341100"/>
            </a:xfrm>
            <a:prstGeom prst="blockArc">
              <a:avLst>
                <a:gd name="adj1" fmla="val 10800000"/>
                <a:gd name="adj2" fmla="val 18580932"/>
                <a:gd name="adj3" fmla="val 1279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4333;p57"/>
          <p:cNvGrpSpPr/>
          <p:nvPr/>
        </p:nvGrpSpPr>
        <p:grpSpPr>
          <a:xfrm>
            <a:off x="3712296" y="1835305"/>
            <a:ext cx="407880" cy="411991"/>
            <a:chOff x="7302302" y="2359351"/>
            <a:chExt cx="341117" cy="341100"/>
          </a:xfrm>
        </p:grpSpPr>
        <p:sp>
          <p:nvSpPr>
            <p:cNvPr id="306" name="Google Shape;4334;p57"/>
            <p:cNvSpPr/>
            <p:nvPr/>
          </p:nvSpPr>
          <p:spPr>
            <a:xfrm>
              <a:off x="7302302" y="2359364"/>
              <a:ext cx="341061" cy="341051"/>
            </a:xfrm>
            <a:custGeom>
              <a:avLst/>
              <a:gdLst/>
              <a:ahLst/>
              <a:cxnLst/>
              <a:rect l="l" t="t" r="r" b="b"/>
              <a:pathLst>
                <a:path w="34038" h="34037" extrusionOk="0">
                  <a:moveTo>
                    <a:pt x="17020" y="4285"/>
                  </a:moveTo>
                  <a:cubicBezTo>
                    <a:pt x="24057" y="4285"/>
                    <a:pt x="29752" y="9988"/>
                    <a:pt x="29752" y="17018"/>
                  </a:cubicBezTo>
                  <a:cubicBezTo>
                    <a:pt x="29752" y="20201"/>
                    <a:pt x="28586" y="23115"/>
                    <a:pt x="26646" y="25344"/>
                  </a:cubicBezTo>
                  <a:cubicBezTo>
                    <a:pt x="24317" y="28045"/>
                    <a:pt x="20868" y="29752"/>
                    <a:pt x="17020" y="29752"/>
                  </a:cubicBezTo>
                  <a:cubicBezTo>
                    <a:pt x="9988" y="29752"/>
                    <a:pt x="4286" y="24050"/>
                    <a:pt x="4286" y="17018"/>
                  </a:cubicBezTo>
                  <a:cubicBezTo>
                    <a:pt x="4286" y="9988"/>
                    <a:pt x="9988" y="4285"/>
                    <a:pt x="17020" y="4285"/>
                  </a:cubicBezTo>
                  <a:close/>
                  <a:moveTo>
                    <a:pt x="17020" y="0"/>
                  </a:moveTo>
                  <a:cubicBezTo>
                    <a:pt x="7625" y="0"/>
                    <a:pt x="1" y="7619"/>
                    <a:pt x="1" y="17018"/>
                  </a:cubicBezTo>
                  <a:cubicBezTo>
                    <a:pt x="1" y="26419"/>
                    <a:pt x="7625" y="34037"/>
                    <a:pt x="17020" y="34037"/>
                  </a:cubicBezTo>
                  <a:cubicBezTo>
                    <a:pt x="22164" y="34037"/>
                    <a:pt x="26768" y="31754"/>
                    <a:pt x="29898" y="28149"/>
                  </a:cubicBezTo>
                  <a:cubicBezTo>
                    <a:pt x="32482" y="25164"/>
                    <a:pt x="34037" y="21275"/>
                    <a:pt x="34037" y="17018"/>
                  </a:cubicBezTo>
                  <a:cubicBezTo>
                    <a:pt x="34037" y="7619"/>
                    <a:pt x="26420" y="0"/>
                    <a:pt x="17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335;p57"/>
            <p:cNvSpPr/>
            <p:nvPr/>
          </p:nvSpPr>
          <p:spPr>
            <a:xfrm rot="5400000">
              <a:off x="7302319" y="2359351"/>
              <a:ext cx="341100" cy="341100"/>
            </a:xfrm>
            <a:prstGeom prst="blockArc">
              <a:avLst>
                <a:gd name="adj1" fmla="val 10800000"/>
                <a:gd name="adj2" fmla="val 5632080"/>
                <a:gd name="adj3" fmla="val 11751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99;p31"/>
          <p:cNvSpPr txBox="1">
            <a:spLocks/>
          </p:cNvSpPr>
          <p:nvPr/>
        </p:nvSpPr>
        <p:spPr>
          <a:xfrm>
            <a:off x="892677" y="835246"/>
            <a:ext cx="7410460" cy="10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swald"/>
              <a:buNone/>
              <a:defRPr sz="5200" b="1" i="0" u="none" strike="noStrike" cap="none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s-MX" dirty="0" err="1"/>
              <a:t>Exploratory</a:t>
            </a:r>
            <a:r>
              <a:rPr lang="es-MX" dirty="0"/>
              <a:t> Data Analysis</a:t>
            </a:r>
            <a:endParaRPr 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19999" y="3083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92D050"/>
                </a:solidFill>
              </a:rPr>
              <a:t>Estudiantes con las mejores vs peores calificaciones</a:t>
            </a:r>
            <a:endParaRPr sz="2400">
              <a:solidFill>
                <a:srgbClr val="92D050"/>
              </a:solidFill>
            </a:endParaRPr>
          </a:p>
        </p:txBody>
      </p:sp>
      <p:sp>
        <p:nvSpPr>
          <p:cNvPr id="928" name="Google Shape;928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>
            <a:hlinkClick r:id="rId4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908069" y="520919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" r="24749" b="81161"/>
          <a:stretch/>
        </p:blipFill>
        <p:spPr>
          <a:xfrm>
            <a:off x="564004" y="1018974"/>
            <a:ext cx="2083662" cy="173050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4" t="8440" r="6257" b="87555"/>
          <a:stretch/>
        </p:blipFill>
        <p:spPr>
          <a:xfrm>
            <a:off x="1357952" y="1314105"/>
            <a:ext cx="743494" cy="60653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" t="40996" r="24192" b="41266"/>
          <a:stretch/>
        </p:blipFill>
        <p:spPr>
          <a:xfrm>
            <a:off x="2472621" y="1038902"/>
            <a:ext cx="1883391" cy="1710578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1" t="48120" b="47918"/>
          <a:stretch/>
        </p:blipFill>
        <p:spPr>
          <a:xfrm>
            <a:off x="3125027" y="1371826"/>
            <a:ext cx="859810" cy="491094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7" r="30502" b="21591"/>
          <a:stretch/>
        </p:blipFill>
        <p:spPr>
          <a:xfrm>
            <a:off x="2380871" y="2739917"/>
            <a:ext cx="2032191" cy="1805788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5" t="67953" b="28226"/>
          <a:stretch/>
        </p:blipFill>
        <p:spPr>
          <a:xfrm>
            <a:off x="3268329" y="3065769"/>
            <a:ext cx="885253" cy="498166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" t="80896" r="30042" b="2062"/>
          <a:stretch/>
        </p:blipFill>
        <p:spPr>
          <a:xfrm>
            <a:off x="534251" y="2727595"/>
            <a:ext cx="1956466" cy="1799647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73" t="87957" r="2411" b="8295"/>
          <a:stretch/>
        </p:blipFill>
        <p:spPr>
          <a:xfrm>
            <a:off x="1190569" y="3216640"/>
            <a:ext cx="825379" cy="47871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2" t="866" r="27900" b="80637"/>
          <a:stretch/>
        </p:blipFill>
        <p:spPr>
          <a:xfrm>
            <a:off x="4647062" y="975815"/>
            <a:ext cx="1630907" cy="176056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34" t="8561" r="6688" b="87783"/>
          <a:stretch/>
        </p:blipFill>
        <p:spPr>
          <a:xfrm>
            <a:off x="5102553" y="1423273"/>
            <a:ext cx="651683" cy="461608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9" t="41009" r="29585" b="40966"/>
          <a:stretch/>
        </p:blipFill>
        <p:spPr>
          <a:xfrm>
            <a:off x="6318910" y="1093619"/>
            <a:ext cx="1958455" cy="1715642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8" t="8301" r="4746" b="87541"/>
          <a:stretch/>
        </p:blipFill>
        <p:spPr>
          <a:xfrm>
            <a:off x="7121860" y="1371826"/>
            <a:ext cx="786209" cy="570002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" t="61519" r="22704" b="21848"/>
          <a:stretch/>
        </p:blipFill>
        <p:spPr>
          <a:xfrm>
            <a:off x="4453615" y="2809260"/>
            <a:ext cx="2128486" cy="1657077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47" t="67972" r="-767" b="28228"/>
          <a:stretch/>
        </p:blipFill>
        <p:spPr>
          <a:xfrm>
            <a:off x="5288967" y="3065769"/>
            <a:ext cx="930537" cy="498166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" t="81451" r="28377" b="1916"/>
          <a:stretch/>
        </p:blipFill>
        <p:spPr>
          <a:xfrm>
            <a:off x="6474957" y="2858208"/>
            <a:ext cx="1884991" cy="1606122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37" t="87727" r="1904" b="8386"/>
          <a:stretch/>
        </p:blipFill>
        <p:spPr>
          <a:xfrm>
            <a:off x="7209427" y="3161326"/>
            <a:ext cx="757532" cy="4734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/>
            <a:r>
              <a:rPr lang="en" sz="1000">
                <a:latin typeface="Oswald"/>
                <a:ea typeface="Oswald"/>
                <a:cs typeface="Oswald"/>
                <a:sym typeface="Oswald"/>
              </a:rPr>
              <a:t>PROPUESTA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33250" y="519846"/>
            <a:ext cx="70181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200" dirty="0"/>
              <a:t>Propuestas para mejorar el rendimiento de los estudiantes</a:t>
            </a:r>
            <a:endParaRPr sz="22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1"/>
          </p:nvPr>
        </p:nvSpPr>
        <p:spPr>
          <a:xfrm>
            <a:off x="3562443" y="3495125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6106833" y="3011036"/>
            <a:ext cx="2176200" cy="14962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MX" sz="1200" dirty="0"/>
              <a:t>Los alumnos con bajo rendimiento deben completar un curso de preparación antes de la aplicación de las evaluaciones.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4"/>
          </p:nvPr>
        </p:nvSpPr>
        <p:spPr>
          <a:xfrm>
            <a:off x="855443" y="2286137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dirty="0"/>
              <a:t>Sabemos que...</a:t>
            </a:r>
          </a:p>
        </p:txBody>
      </p:sp>
      <p:sp>
        <p:nvSpPr>
          <p:cNvPr id="782" name="Google Shape;782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rId4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 idx="2"/>
          </p:nvPr>
        </p:nvSpPr>
        <p:spPr>
          <a:xfrm>
            <a:off x="6106833" y="2570479"/>
            <a:ext cx="2176200" cy="467700"/>
          </a:xfrm>
        </p:spPr>
        <p:txBody>
          <a:bodyPr/>
          <a:lstStyle/>
          <a:p>
            <a:r>
              <a:rPr lang="es-MX"/>
              <a:t>2</a:t>
            </a:r>
          </a:p>
        </p:txBody>
      </p:sp>
      <p:pic>
        <p:nvPicPr>
          <p:cNvPr id="39" name="Picture 2" descr="Verify - Free interface icons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540" y="1037053"/>
            <a:ext cx="723981" cy="72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79" y="884796"/>
            <a:ext cx="3188775" cy="212585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760A46C-2ED4-5B54-853E-5398E44E94FF}"/>
              </a:ext>
            </a:extLst>
          </p:cNvPr>
          <p:cNvGrpSpPr/>
          <p:nvPr/>
        </p:nvGrpSpPr>
        <p:grpSpPr>
          <a:xfrm>
            <a:off x="738457" y="2792463"/>
            <a:ext cx="2490354" cy="1741414"/>
            <a:chOff x="830705" y="1908305"/>
            <a:chExt cx="2490354" cy="1741414"/>
          </a:xfrm>
        </p:grpSpPr>
        <p:sp>
          <p:nvSpPr>
            <p:cNvPr id="8" name="Google Shape;733;p37">
              <a:extLst>
                <a:ext uri="{FF2B5EF4-FFF2-40B4-BE49-F238E27FC236}">
                  <a16:creationId xmlns:a16="http://schemas.microsoft.com/office/drawing/2014/main" id="{90D5D49E-6D5F-94E8-EF0E-1A166C593C16}"/>
                </a:ext>
              </a:extLst>
            </p:cNvPr>
            <p:cNvSpPr txBox="1">
              <a:spLocks/>
            </p:cNvSpPr>
            <p:nvPr/>
          </p:nvSpPr>
          <p:spPr>
            <a:xfrm>
              <a:off x="830705" y="1908305"/>
              <a:ext cx="1594761" cy="572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9pPr>
            </a:lstStyle>
            <a:p>
              <a:pPr marL="0" indent="0"/>
              <a:r>
                <a:rPr lang="es-MX" sz="1050" dirty="0"/>
                <a:t>Los alumnos que desayunan y se preparan tienen</a:t>
              </a:r>
            </a:p>
          </p:txBody>
        </p:sp>
        <p:sp>
          <p:nvSpPr>
            <p:cNvPr id="16" name="Google Shape;736;p37">
              <a:extLst>
                <a:ext uri="{FF2B5EF4-FFF2-40B4-BE49-F238E27FC236}">
                  <a16:creationId xmlns:a16="http://schemas.microsoft.com/office/drawing/2014/main" id="{1A994D0F-E02E-EC38-A86B-949055DF5028}"/>
                </a:ext>
              </a:extLst>
            </p:cNvPr>
            <p:cNvSpPr txBox="1">
              <a:spLocks/>
            </p:cNvSpPr>
            <p:nvPr/>
          </p:nvSpPr>
          <p:spPr>
            <a:xfrm>
              <a:off x="2168590" y="1950324"/>
              <a:ext cx="1152469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0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5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5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5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5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5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5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5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5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9pPr>
            </a:lstStyle>
            <a:p>
              <a:r>
                <a:rPr lang="es-MX" sz="3600" dirty="0"/>
                <a:t>64%</a:t>
              </a:r>
            </a:p>
          </p:txBody>
        </p:sp>
        <p:sp>
          <p:nvSpPr>
            <p:cNvPr id="19" name="Google Shape;733;p37">
              <a:extLst>
                <a:ext uri="{FF2B5EF4-FFF2-40B4-BE49-F238E27FC236}">
                  <a16:creationId xmlns:a16="http://schemas.microsoft.com/office/drawing/2014/main" id="{2BBAA725-5D03-D5CD-C682-D6FDDDA47B9F}"/>
                </a:ext>
              </a:extLst>
            </p:cNvPr>
            <p:cNvSpPr txBox="1">
              <a:spLocks/>
            </p:cNvSpPr>
            <p:nvPr/>
          </p:nvSpPr>
          <p:spPr>
            <a:xfrm>
              <a:off x="850583" y="2360534"/>
              <a:ext cx="2260682" cy="1129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9pPr>
            </a:lstStyle>
            <a:p>
              <a:pPr marL="0" indent="0"/>
              <a:r>
                <a:rPr lang="es-MX" sz="1050" dirty="0"/>
                <a:t>de probabilidad de obtener buenas calificaciones. Mientras que solo será de</a:t>
              </a:r>
            </a:p>
          </p:txBody>
        </p:sp>
        <p:sp>
          <p:nvSpPr>
            <p:cNvPr id="20" name="Google Shape;736;p37">
              <a:extLst>
                <a:ext uri="{FF2B5EF4-FFF2-40B4-BE49-F238E27FC236}">
                  <a16:creationId xmlns:a16="http://schemas.microsoft.com/office/drawing/2014/main" id="{455B3AF8-5675-DB57-130F-3B1ED079703A}"/>
                </a:ext>
              </a:extLst>
            </p:cNvPr>
            <p:cNvSpPr txBox="1">
              <a:spLocks/>
            </p:cNvSpPr>
            <p:nvPr/>
          </p:nvSpPr>
          <p:spPr>
            <a:xfrm>
              <a:off x="886442" y="2924358"/>
              <a:ext cx="894054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0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5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5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5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5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5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5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5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500"/>
                <a:buFont typeface="Oswald"/>
                <a:buNone/>
                <a:defRPr sz="2500" b="1" i="0" u="none" strike="noStrike" cap="none">
                  <a:solidFill>
                    <a:schemeClr val="dk2"/>
                  </a:solidFill>
                  <a:latin typeface="Oswald"/>
                  <a:ea typeface="Oswald"/>
                  <a:cs typeface="Oswald"/>
                  <a:sym typeface="Oswald"/>
                </a:defRPr>
              </a:lvl9pPr>
            </a:lstStyle>
            <a:p>
              <a:r>
                <a:rPr lang="es-MX" sz="3600" dirty="0"/>
                <a:t>6%</a:t>
              </a:r>
            </a:p>
          </p:txBody>
        </p:sp>
        <p:sp>
          <p:nvSpPr>
            <p:cNvPr id="21" name="Google Shape;733;p37">
              <a:extLst>
                <a:ext uri="{FF2B5EF4-FFF2-40B4-BE49-F238E27FC236}">
                  <a16:creationId xmlns:a16="http://schemas.microsoft.com/office/drawing/2014/main" id="{A04FE17E-7B29-0260-6199-8C6C8FC6DC7B}"/>
                </a:ext>
              </a:extLst>
            </p:cNvPr>
            <p:cNvSpPr txBox="1">
              <a:spLocks/>
            </p:cNvSpPr>
            <p:nvPr/>
          </p:nvSpPr>
          <p:spPr>
            <a:xfrm>
              <a:off x="1750383" y="2967702"/>
              <a:ext cx="1495701" cy="682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Fira Code"/>
                <a:buNone/>
                <a:defRPr sz="1400" b="0" i="0" u="none" strike="noStrike" cap="none">
                  <a:solidFill>
                    <a:schemeClr val="dk2"/>
                  </a:solidFill>
                  <a:latin typeface="Fira Code"/>
                  <a:ea typeface="Fira Code"/>
                  <a:cs typeface="Fira Code"/>
                  <a:sym typeface="Fira Code"/>
                </a:defRPr>
              </a:lvl9pPr>
            </a:lstStyle>
            <a:p>
              <a:pPr marL="0" indent="0"/>
              <a:r>
                <a:rPr lang="es-MX" sz="1050" dirty="0"/>
                <a:t>Si el alumno desayuna gratis y no completa la preparación.</a:t>
              </a:r>
            </a:p>
          </p:txBody>
        </p:sp>
      </p:grpSp>
      <p:sp>
        <p:nvSpPr>
          <p:cNvPr id="3" name="Rectángulo 2"/>
          <p:cNvSpPr/>
          <p:nvPr/>
        </p:nvSpPr>
        <p:spPr>
          <a:xfrm>
            <a:off x="733250" y="1330900"/>
            <a:ext cx="24205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/>
            <a:r>
              <a:rPr lang="en-US" sz="12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Los </a:t>
            </a:r>
            <a:r>
              <a:rPr lang="en-US" sz="1200" i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alumnos</a:t>
            </a:r>
            <a:r>
              <a:rPr lang="en-US" sz="12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que</a:t>
            </a:r>
            <a:r>
              <a:rPr lang="en-US" sz="12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completan</a:t>
            </a:r>
            <a:r>
              <a:rPr lang="en-US" sz="12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el </a:t>
            </a:r>
            <a:r>
              <a:rPr lang="en-US" sz="1200" i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curso</a:t>
            </a:r>
            <a:r>
              <a:rPr lang="en-US" sz="12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de </a:t>
            </a:r>
            <a:r>
              <a:rPr lang="en-US" sz="1200" i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preparación</a:t>
            </a:r>
            <a:r>
              <a:rPr lang="en-US" sz="12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y </a:t>
            </a:r>
            <a:r>
              <a:rPr lang="en-US" sz="1200" i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desayunan</a:t>
            </a:r>
            <a:r>
              <a:rPr lang="en-US" sz="12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de forma </a:t>
            </a:r>
            <a:r>
              <a:rPr lang="en-US" sz="1200" i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completa</a:t>
            </a:r>
            <a:r>
              <a:rPr lang="en-US" sz="12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tienen</a:t>
            </a:r>
            <a:r>
              <a:rPr lang="en-US" sz="12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mejores</a:t>
            </a:r>
            <a:r>
              <a:rPr lang="en-US" sz="12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calificaciones</a:t>
            </a:r>
            <a:r>
              <a:rPr lang="en-US" sz="12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25" y="1256631"/>
            <a:ext cx="2966645" cy="19777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0A64121-AAEF-D99E-523B-5E815E43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30" y="104022"/>
            <a:ext cx="7664841" cy="1001061"/>
          </a:xfrm>
        </p:spPr>
        <p:txBody>
          <a:bodyPr/>
          <a:lstStyle/>
          <a:p>
            <a:pPr algn="ctr"/>
            <a:r>
              <a:rPr lang="es-MX" sz="3200" dirty="0"/>
              <a:t>Sobre el EDA 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832B27B6-E689-E2AA-71DF-7FF75C67E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980" y="2852955"/>
            <a:ext cx="3643249" cy="1652868"/>
          </a:xfrm>
        </p:spPr>
        <p:txBody>
          <a:bodyPr/>
          <a:lstStyle/>
          <a:p>
            <a:pPr marL="139700" indent="0" algn="just"/>
            <a:r>
              <a:rPr lang="es-MX" sz="105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De manera que se deben analizar ciertos valores del </a:t>
            </a:r>
            <a:r>
              <a:rPr lang="es-MX" sz="105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dataset</a:t>
            </a:r>
            <a:r>
              <a:rPr lang="es-MX" sz="105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como son: los </a:t>
            </a:r>
            <a:r>
              <a:rPr lang="es-MX" sz="105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tipos de datos </a:t>
            </a:r>
            <a:r>
              <a:rPr lang="es-MX" sz="105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que contiene, evaluar la existencia de </a:t>
            </a:r>
            <a:r>
              <a:rPr lang="es-MX" sz="105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valores nulos</a:t>
            </a:r>
            <a:r>
              <a:rPr lang="es-MX" sz="105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es-MX" sz="105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datos repetidos</a:t>
            </a:r>
            <a:r>
              <a:rPr lang="es-MX" sz="105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las </a:t>
            </a:r>
            <a:r>
              <a:rPr lang="es-MX" sz="105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estadísticas generales</a:t>
            </a:r>
            <a:r>
              <a:rPr lang="es-MX" sz="105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las diferentes categorías en las que están divididos, sus </a:t>
            </a:r>
            <a:r>
              <a:rPr lang="es-MX" sz="105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atributos</a:t>
            </a:r>
            <a:r>
              <a:rPr lang="es-MX" sz="105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y </a:t>
            </a:r>
          </a:p>
          <a:p>
            <a:pPr marL="139700" indent="0" algn="just"/>
            <a:r>
              <a:rPr lang="es-MX" sz="105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la </a:t>
            </a:r>
            <a:r>
              <a:rPr lang="es-MX" sz="105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correlación</a:t>
            </a:r>
            <a:r>
              <a:rPr lang="es-MX" sz="105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que existe entre ellos.</a:t>
            </a:r>
          </a:p>
          <a:p>
            <a:endParaRPr lang="es-MX" sz="105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B0E9ADC-63BB-CACF-BF72-19A9DBF62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780" y="2911227"/>
            <a:ext cx="5387220" cy="223227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3111" t="36639" r="29682" b="29696"/>
          <a:stretch/>
        </p:blipFill>
        <p:spPr>
          <a:xfrm>
            <a:off x="2071032" y="823586"/>
            <a:ext cx="5204317" cy="208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1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E42DD4FA-34B8-FF21-226F-71C085A310F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794167" y="1812804"/>
            <a:ext cx="3277721" cy="2031035"/>
          </a:xfrm>
        </p:spPr>
        <p:txBody>
          <a:bodyPr/>
          <a:lstStyle/>
          <a:p>
            <a:pPr marL="139700" indent="0" algn="just"/>
            <a:r>
              <a:rPr lang="es-MX" b="0" i="0" u="none" strike="noStrike" dirty="0">
                <a:effectLst/>
                <a:latin typeface="-apple-system"/>
              </a:rPr>
              <a:t>El objetivo general del proyecto es analizar el desempeño de los estudiantes y cómo afectan los factores para optimizar su rendimiento </a:t>
            </a:r>
          </a:p>
          <a:p>
            <a:pPr marL="139700" indent="0" algn="just"/>
            <a:endParaRPr lang="es-MX" dirty="0">
              <a:latin typeface="-apple-system"/>
            </a:endParaRPr>
          </a:p>
          <a:p>
            <a:pPr marL="425450" indent="-285750" algn="just">
              <a:buFont typeface="Wingdings" pitchFamily="2" charset="2"/>
              <a:buChar char="v"/>
            </a:pPr>
            <a:r>
              <a:rPr lang="es-MX" dirty="0">
                <a:latin typeface="-apple-system"/>
              </a:rPr>
              <a:t>Mejorar indicador de calificaciones promedio de los estudiantes con resultados regulares y bajos.</a:t>
            </a:r>
          </a:p>
          <a:p>
            <a:pPr marL="425450" indent="-285750" algn="just">
              <a:buFont typeface="Wingdings" pitchFamily="2" charset="2"/>
              <a:buChar char="v"/>
            </a:pPr>
            <a:r>
              <a:rPr lang="es-MX" dirty="0">
                <a:latin typeface="-apple-system"/>
              </a:rPr>
              <a:t>Enfocarse en la asignatura de matemáticas para aumentar el promedio de los estudiantes.</a:t>
            </a:r>
            <a:endParaRPr lang="es-MX" dirty="0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DF4564FB-51B4-50D3-F277-CB083909E03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72112" y="1812804"/>
            <a:ext cx="2944500" cy="2296019"/>
          </a:xfrm>
        </p:spPr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5D4D8D-D659-269E-D823-8CF89FB7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 el EDA 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13E7C03-DB8C-F20E-107B-5A46A22498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44706" y="1288050"/>
            <a:ext cx="2174875" cy="572700"/>
          </a:xfrm>
        </p:spPr>
        <p:txBody>
          <a:bodyPr/>
          <a:lstStyle/>
          <a:p>
            <a:r>
              <a:rPr lang="es-MX" dirty="0"/>
              <a:t>Problema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CA967092-D37D-EED4-798F-1BA848E9ED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66436" y="755122"/>
            <a:ext cx="2176462" cy="357578"/>
          </a:xfrm>
        </p:spPr>
        <p:txBody>
          <a:bodyPr/>
          <a:lstStyle/>
          <a:p>
            <a:r>
              <a:rPr lang="es-MX" dirty="0"/>
              <a:t>Objetivos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4564E08-9063-970C-1F9D-EDECF3AA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24" y="3520412"/>
            <a:ext cx="1329776" cy="13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8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9">
            <a:extLst>
              <a:ext uri="{FF2B5EF4-FFF2-40B4-BE49-F238E27FC236}">
                <a16:creationId xmlns:a16="http://schemas.microsoft.com/office/drawing/2014/main" id="{54F14855-D0BF-719A-8A78-7EC82FA86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940" y="1325282"/>
            <a:ext cx="2336400" cy="1199137"/>
          </a:xfrm>
        </p:spPr>
        <p:txBody>
          <a:bodyPr/>
          <a:lstStyle/>
          <a:p>
            <a:pPr marL="139700" indent="0"/>
            <a:r>
              <a:rPr lang="es-MX" dirty="0"/>
              <a:t>¿Qué pasaría si sólo se hubiera analizado un grupo étnico?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F71236E3-2D6E-8D64-D72A-FE0EEF69A87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89348" y="1414551"/>
            <a:ext cx="836400" cy="510300"/>
          </a:xfrm>
        </p:spPr>
        <p:txBody>
          <a:bodyPr/>
          <a:lstStyle/>
          <a:p>
            <a:r>
              <a:rPr lang="es-MX" dirty="0"/>
              <a:t>1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531345D8-B229-89B2-3E5F-314EF7151ACC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588340" y="1425452"/>
            <a:ext cx="836400" cy="510300"/>
          </a:xfrm>
        </p:spPr>
        <p:txBody>
          <a:bodyPr/>
          <a:lstStyle/>
          <a:p>
            <a:r>
              <a:rPr lang="es-MX" dirty="0"/>
              <a:t>2</a:t>
            </a:r>
          </a:p>
        </p:txBody>
      </p:sp>
      <p:sp>
        <p:nvSpPr>
          <p:cNvPr id="14" name="Subtítulo 13">
            <a:extLst>
              <a:ext uri="{FF2B5EF4-FFF2-40B4-BE49-F238E27FC236}">
                <a16:creationId xmlns:a16="http://schemas.microsoft.com/office/drawing/2014/main" id="{2F24C4B6-73C0-6CE7-B21F-7DDD47411CA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150932" y="1325282"/>
            <a:ext cx="2336400" cy="1159213"/>
          </a:xfrm>
        </p:spPr>
        <p:txBody>
          <a:bodyPr/>
          <a:lstStyle/>
          <a:p>
            <a:pPr marL="139700" indent="0"/>
            <a:r>
              <a:rPr lang="es-MX" dirty="0"/>
              <a:t>¿Qué pasaría si ningún estudiante hubiera completado el curso?</a:t>
            </a:r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77651A5F-E0A4-CDE9-1EB6-B7FB5F95B76A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689348" y="2992282"/>
            <a:ext cx="742050" cy="452736"/>
          </a:xfrm>
        </p:spPr>
        <p:txBody>
          <a:bodyPr/>
          <a:lstStyle/>
          <a:p>
            <a:r>
              <a:rPr lang="es-MX" dirty="0"/>
              <a:t>3</a:t>
            </a:r>
          </a:p>
        </p:txBody>
      </p:sp>
      <p:sp>
        <p:nvSpPr>
          <p:cNvPr id="17" name="Subtítulo 16">
            <a:extLst>
              <a:ext uri="{FF2B5EF4-FFF2-40B4-BE49-F238E27FC236}">
                <a16:creationId xmlns:a16="http://schemas.microsoft.com/office/drawing/2014/main" id="{E77940F1-E88A-680D-EE7C-004890633F1C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1253913" y="2864942"/>
            <a:ext cx="2175640" cy="1299554"/>
          </a:xfrm>
        </p:spPr>
        <p:txBody>
          <a:bodyPr/>
          <a:lstStyle/>
          <a:p>
            <a:pPr marL="139700" indent="0" algn="just"/>
            <a:r>
              <a:rPr lang="es-MX" dirty="0"/>
              <a:t>¿Qué pasaría si el </a:t>
            </a:r>
            <a:r>
              <a:rPr lang="es-MX" dirty="0" err="1"/>
              <a:t>dataset</a:t>
            </a:r>
            <a:r>
              <a:rPr lang="es-MX" dirty="0"/>
              <a:t> sólo tuviera estudiantes de un solo género?</a:t>
            </a:r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DE6E5BAE-0AA4-D067-BC5F-C68F1BF4AC82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588340" y="2859903"/>
            <a:ext cx="836400" cy="510300"/>
          </a:xfrm>
        </p:spPr>
        <p:txBody>
          <a:bodyPr/>
          <a:lstStyle/>
          <a:p>
            <a:r>
              <a:rPr lang="es-MX" dirty="0"/>
              <a:t>4</a:t>
            </a:r>
          </a:p>
        </p:txBody>
      </p:sp>
      <p:sp>
        <p:nvSpPr>
          <p:cNvPr id="20" name="Subtítulo 19">
            <a:extLst>
              <a:ext uri="{FF2B5EF4-FFF2-40B4-BE49-F238E27FC236}">
                <a16:creationId xmlns:a16="http://schemas.microsoft.com/office/drawing/2014/main" id="{687EBADA-EB94-FD5A-A1CE-BC7A583A9A6F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150932" y="2845449"/>
            <a:ext cx="2336400" cy="1199138"/>
          </a:xfrm>
        </p:spPr>
        <p:txBody>
          <a:bodyPr/>
          <a:lstStyle/>
          <a:p>
            <a:pPr marL="139700" indent="0"/>
            <a:r>
              <a:rPr lang="es-MX" dirty="0"/>
              <a:t>¿Qué pasaría si el promedio de calificaciones fuera irregular?</a:t>
            </a:r>
          </a:p>
        </p:txBody>
      </p:sp>
      <p:sp>
        <p:nvSpPr>
          <p:cNvPr id="21" name="Título 20">
            <a:extLst>
              <a:ext uri="{FF2B5EF4-FFF2-40B4-BE49-F238E27FC236}">
                <a16:creationId xmlns:a16="http://schemas.microsoft.com/office/drawing/2014/main" id="{1BF6B725-8AFE-8D4E-7634-8CC2BE5B81E3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s-MX" dirty="0"/>
              <a:t>What if…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EEEE38A6-BF07-8C6A-C3FF-831B3101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718" y="1112700"/>
            <a:ext cx="2905282" cy="2905282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89CCDC25-A436-CC41-9C72-D4A90AB7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173" y="250088"/>
            <a:ext cx="1244172" cy="82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2CE85-1B15-CFF7-8B88-E87A4B59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5" y="1408052"/>
            <a:ext cx="2176200" cy="467700"/>
          </a:xfrm>
        </p:spPr>
        <p:txBody>
          <a:bodyPr/>
          <a:lstStyle/>
          <a:p>
            <a:endParaRPr lang="es-MX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A3CA9DFB-AE07-721F-3779-F8A97BD2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50" y="2523425"/>
            <a:ext cx="2176200" cy="995100"/>
          </a:xfrm>
        </p:spPr>
        <p:txBody>
          <a:bodyPr/>
          <a:lstStyle/>
          <a:p>
            <a:pPr marL="139700" indent="0"/>
            <a:r>
              <a:rPr lang="es-MX" dirty="0"/>
              <a:t>Poner los escenarios más </a:t>
            </a:r>
            <a:r>
              <a:rPr lang="es-MX" dirty="0" err="1"/>
              <a:t>crazys</a:t>
            </a:r>
            <a:r>
              <a:rPr lang="es-MX" dirty="0"/>
              <a:t> que se nos ocurran</a:t>
            </a:r>
          </a:p>
          <a:p>
            <a:pPr marL="139700" indent="0"/>
            <a:endParaRPr lang="es-MX" dirty="0"/>
          </a:p>
          <a:p>
            <a:pPr marL="139700" indent="0"/>
            <a:r>
              <a:rPr lang="es-MX" dirty="0"/>
              <a:t>1 irreal y 1 factible (respaldado con datos)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5D80D77-AA44-3202-1255-D862986EC6F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4A7B445-1E3B-97E1-D740-2B4716AFDDF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s-MX" dirty="0"/>
              <a:t>Presentar al menos 2 posibles soluciones del problema planteado. Y explicar los posibles beneficios o las consecuencias negativas de los mismos</a:t>
            </a:r>
          </a:p>
          <a:p>
            <a:endParaRPr lang="es-MX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74862F8-EB79-0668-1BA5-634672406788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071355" y="1320653"/>
            <a:ext cx="2176200" cy="467700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571A64D7-30D7-1709-C2A6-682342782B8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071355" y="1792025"/>
            <a:ext cx="2176200" cy="9951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4D5A119-25BF-B6E2-66C0-C90E018A4B8C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s-MX" dirty="0"/>
              <a:t>Escenarios y Soluciones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773F33A-15CD-638B-97B8-D92AC2B5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100" y="2672838"/>
            <a:ext cx="3213388" cy="213635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573D0F2-DEE5-FA55-D0A3-D5ADB883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841" y="908574"/>
            <a:ext cx="1961225" cy="14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A4CE0-DBF8-247A-2BB6-2C736D5E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 sólido de la solución real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27EB52-FD6E-29FB-193A-6895695C9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Out of the box ~ ( ´ ▽ ` )</a:t>
            </a:r>
            <a:endParaRPr lang="en-US" dirty="0"/>
          </a:p>
          <a:p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argumentada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reforzar</a:t>
            </a:r>
            <a:r>
              <a:rPr lang="en-US" dirty="0"/>
              <a:t> con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teoría</a:t>
            </a:r>
            <a:r>
              <a:rPr lang="en-US" dirty="0"/>
              <a:t>, </a:t>
            </a:r>
            <a:r>
              <a:rPr lang="es-MX" dirty="0"/>
              <a:t>soportada por el análisis numérico pertinente que considere su equipo.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762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80;p32"/>
          <p:cNvSpPr txBox="1">
            <a:spLocks noGrp="1"/>
          </p:cNvSpPr>
          <p:nvPr>
            <p:ph type="title"/>
          </p:nvPr>
        </p:nvSpPr>
        <p:spPr>
          <a:xfrm>
            <a:off x="760272" y="129233"/>
            <a:ext cx="755319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>
                    <a:lumMod val="40000"/>
                    <a:lumOff val="60000"/>
                  </a:schemeClr>
                </a:solidFill>
              </a:rPr>
              <a:t>RESULTADOS:</a:t>
            </a:r>
            <a:endParaRPr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" y="612967"/>
            <a:ext cx="8714254" cy="43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3" name="Google Shape;563;p3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668887" y="18030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618140"/>
            <a:ext cx="8598483" cy="4263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EDA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545381" y="327900"/>
            <a:ext cx="1317019" cy="3902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tx2"/>
                </a:solidFill>
              </a:rPr>
              <a:t>RESULTADOS:</a:t>
            </a:r>
          </a:p>
        </p:txBody>
      </p:sp>
      <p:sp>
        <p:nvSpPr>
          <p:cNvPr id="482" name="Google Shape;482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rId4" action="ppaction://hlinksldjump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1257600" y="16950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4"/>
          <a:stretch/>
        </p:blipFill>
        <p:spPr>
          <a:xfrm>
            <a:off x="1806033" y="83211"/>
            <a:ext cx="5271172" cy="4906648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8" t="39860" b="39486"/>
          <a:stretch/>
        </p:blipFill>
        <p:spPr>
          <a:xfrm>
            <a:off x="7002050" y="1576125"/>
            <a:ext cx="1260652" cy="18265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2B93EAC54A50448F1AD8D0C7D93685" ma:contentTypeVersion="12" ma:contentTypeDescription="Create a new document." ma:contentTypeScope="" ma:versionID="973be64f48592e48ea44bed167aeafe8">
  <xsd:schema xmlns:xsd="http://www.w3.org/2001/XMLSchema" xmlns:xs="http://www.w3.org/2001/XMLSchema" xmlns:p="http://schemas.microsoft.com/office/2006/metadata/properties" xmlns:ns3="c44c42c6-9a11-4b44-9059-06833b9c0648" xmlns:ns4="0bff51a1-b2c1-443b-b6ba-74869d22a3be" targetNamespace="http://schemas.microsoft.com/office/2006/metadata/properties" ma:root="true" ma:fieldsID="53848b06d95c4d32e9ac3506a517f570" ns3:_="" ns4:_="">
    <xsd:import namespace="c44c42c6-9a11-4b44-9059-06833b9c0648"/>
    <xsd:import namespace="0bff51a1-b2c1-443b-b6ba-74869d22a3b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SearchProperties" minOccurs="0"/>
                <xsd:element ref="ns4:_activity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c42c6-9a11-4b44-9059-06833b9c06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f51a1-b2c1-443b-b6ba-74869d22a3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bff51a1-b2c1-443b-b6ba-74869d22a3be" xsi:nil="true"/>
  </documentManagement>
</p:properties>
</file>

<file path=customXml/itemProps1.xml><?xml version="1.0" encoding="utf-8"?>
<ds:datastoreItem xmlns:ds="http://schemas.openxmlformats.org/officeDocument/2006/customXml" ds:itemID="{FBCADB00-2442-42E2-9597-1C1FCB22888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44c42c6-9a11-4b44-9059-06833b9c0648"/>
    <ds:schemaRef ds:uri="0bff51a1-b2c1-443b-b6ba-74869d22a3b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DEDE4D-F127-4620-9E25-D4F5244A9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19529D-85FE-4716-92F3-6F33465483D8}">
  <ds:schemaRefs>
    <ds:schemaRef ds:uri="http://purl.org/dc/terms/"/>
    <ds:schemaRef ds:uri="http://schemas.microsoft.com/office/2006/documentManagement/types"/>
    <ds:schemaRef ds:uri="0bff51a1-b2c1-443b-b6ba-74869d22a3b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c44c42c6-9a11-4b44-9059-06833b9c064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368</Words>
  <Application>Microsoft Office PowerPoint</Application>
  <PresentationFormat>On-screen Show (16:9)</PresentationFormat>
  <Paragraphs>50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How to Code Workshop by Slidesgo</vt:lpstr>
      <vt:lpstr>Exploratory Data Analysis</vt:lpstr>
      <vt:lpstr>Sobre el EDA </vt:lpstr>
      <vt:lpstr>Sobre el EDA </vt:lpstr>
      <vt:lpstr>1</vt:lpstr>
      <vt:lpstr>PowerPoint Presentation</vt:lpstr>
      <vt:lpstr>Argumento sólido de la solución real</vt:lpstr>
      <vt:lpstr>RESULTADOS:</vt:lpstr>
      <vt:lpstr>PowerPoint Presentation</vt:lpstr>
      <vt:lpstr>RESULTADOS:</vt:lpstr>
      <vt:lpstr>Estudiantes con las mejores vs peores calificaciones</vt:lpstr>
      <vt:lpstr>Propuestas para mejorar el rendimiento de los estudiantes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PAMBAZO</dc:title>
  <dc:creator>Gaby Gtz</dc:creator>
  <cp:lastModifiedBy>Gabriela Guadalupe Gutierrez Perez</cp:lastModifiedBy>
  <cp:revision>102</cp:revision>
  <dcterms:modified xsi:type="dcterms:W3CDTF">2023-05-02T02:00:38Z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0x010100912B93EAC54A50448F1AD8D0C7D93685</vt:lpwstr>
  </property>
</Properties>
</file>