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3028D-A065-40C4-9146-75C93044644B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97ABD-3603-4546-B027-018B4D8A9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97ABD-3603-4546-B027-018B4D8A93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rgbClr val="FF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rgbClr val="FF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rgbClr val="FF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850" b="0" i="0">
                <a:solidFill>
                  <a:srgbClr val="FF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568" y="1654472"/>
            <a:ext cx="5946775" cy="198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50" b="0" i="0">
                <a:solidFill>
                  <a:srgbClr val="FF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9568" y="3285716"/>
            <a:ext cx="10317480" cy="398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50" b="0" i="0">
                <a:solidFill>
                  <a:srgbClr val="FF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13" Type="http://schemas.openxmlformats.org/officeDocument/2006/relationships/image" Target="../media/image57.JPG"/><Relationship Id="rId3" Type="http://schemas.openxmlformats.org/officeDocument/2006/relationships/image" Target="../media/image20.png"/><Relationship Id="rId7" Type="http://schemas.openxmlformats.org/officeDocument/2006/relationships/image" Target="../media/image51.JPG"/><Relationship Id="rId12" Type="http://schemas.openxmlformats.org/officeDocument/2006/relationships/image" Target="../media/image5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JPG"/><Relationship Id="rId11" Type="http://schemas.openxmlformats.org/officeDocument/2006/relationships/image" Target="../media/image55.JPG"/><Relationship Id="rId5" Type="http://schemas.openxmlformats.org/officeDocument/2006/relationships/image" Target="../media/image49.JPG"/><Relationship Id="rId10" Type="http://schemas.openxmlformats.org/officeDocument/2006/relationships/image" Target="../media/image54.JPG"/><Relationship Id="rId4" Type="http://schemas.openxmlformats.org/officeDocument/2006/relationships/image" Target="../media/image48.JPG"/><Relationship Id="rId9" Type="http://schemas.openxmlformats.org/officeDocument/2006/relationships/image" Target="../media/image5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10" Type="http://schemas.openxmlformats.org/officeDocument/2006/relationships/image" Target="../media/image65.JPG"/><Relationship Id="rId4" Type="http://schemas.openxmlformats.org/officeDocument/2006/relationships/image" Target="../media/image59.JPG"/><Relationship Id="rId9" Type="http://schemas.openxmlformats.org/officeDocument/2006/relationships/image" Target="../media/image6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5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C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49354" y="0"/>
            <a:ext cx="7338695" cy="10287000"/>
          </a:xfrm>
          <a:custGeom>
            <a:avLst/>
            <a:gdLst/>
            <a:ahLst/>
            <a:cxnLst/>
            <a:rect l="l" t="t" r="r" b="b"/>
            <a:pathLst>
              <a:path w="7338694" h="10287000">
                <a:moveTo>
                  <a:pt x="1208071" y="0"/>
                </a:moveTo>
                <a:lnTo>
                  <a:pt x="251757" y="8518078"/>
                </a:lnTo>
                <a:lnTo>
                  <a:pt x="273793" y="8315617"/>
                </a:lnTo>
                <a:lnTo>
                  <a:pt x="351821" y="7505116"/>
                </a:lnTo>
                <a:lnTo>
                  <a:pt x="454200" y="6183118"/>
                </a:lnTo>
                <a:lnTo>
                  <a:pt x="572443" y="4861411"/>
                </a:lnTo>
                <a:lnTo>
                  <a:pt x="628608" y="4106593"/>
                </a:lnTo>
                <a:lnTo>
                  <a:pt x="758747" y="1872135"/>
                </a:lnTo>
                <a:lnTo>
                  <a:pt x="776580" y="1411734"/>
                </a:lnTo>
                <a:lnTo>
                  <a:pt x="777290" y="1362170"/>
                </a:lnTo>
                <a:lnTo>
                  <a:pt x="781639" y="263021"/>
                </a:lnTo>
                <a:lnTo>
                  <a:pt x="782951" y="212107"/>
                </a:lnTo>
                <a:lnTo>
                  <a:pt x="784819" y="161242"/>
                </a:lnTo>
                <a:lnTo>
                  <a:pt x="787241" y="110430"/>
                </a:lnTo>
                <a:lnTo>
                  <a:pt x="790214" y="59673"/>
                </a:lnTo>
                <a:lnTo>
                  <a:pt x="793736" y="8977"/>
                </a:lnTo>
                <a:lnTo>
                  <a:pt x="794458" y="0"/>
                </a:lnTo>
                <a:lnTo>
                  <a:pt x="1208071" y="0"/>
                </a:lnTo>
                <a:close/>
              </a:path>
              <a:path w="7338694" h="10287000">
                <a:moveTo>
                  <a:pt x="7338646" y="10286999"/>
                </a:moveTo>
                <a:lnTo>
                  <a:pt x="0" y="10286999"/>
                </a:lnTo>
                <a:lnTo>
                  <a:pt x="136452" y="9427429"/>
                </a:lnTo>
                <a:lnTo>
                  <a:pt x="191465" y="9024160"/>
                </a:lnTo>
                <a:lnTo>
                  <a:pt x="1208071" y="0"/>
                </a:lnTo>
                <a:lnTo>
                  <a:pt x="7338645" y="0"/>
                </a:lnTo>
                <a:lnTo>
                  <a:pt x="7338646" y="10286999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40" dirty="0"/>
              <a:t>APOTEK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25" dirty="0"/>
              <a:t>MANAGEMENT</a:t>
            </a: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200" b="1" spc="5" dirty="0">
                <a:solidFill>
                  <a:srgbClr val="003C2E"/>
                </a:solidFill>
                <a:latin typeface="Arial"/>
                <a:cs typeface="Arial"/>
              </a:rPr>
              <a:t>Kelompok</a:t>
            </a:r>
            <a:r>
              <a:rPr sz="3200" b="1" spc="-135" dirty="0">
                <a:solidFill>
                  <a:srgbClr val="003C2E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003C2E"/>
                </a:solidFill>
                <a:latin typeface="Arial"/>
                <a:cs typeface="Arial"/>
              </a:rPr>
              <a:t>4</a:t>
            </a:r>
            <a:endParaRPr sz="3200" dirty="0">
              <a:latin typeface="Arial"/>
              <a:cs typeface="Arial"/>
            </a:endParaRPr>
          </a:p>
          <a:p>
            <a:pPr marL="12700" marR="4756785">
              <a:lnSpc>
                <a:spcPct val="76200"/>
              </a:lnSpc>
              <a:spcBef>
                <a:spcPts val="2920"/>
              </a:spcBef>
            </a:pPr>
            <a:r>
              <a:rPr sz="2800" spc="45" dirty="0">
                <a:solidFill>
                  <a:srgbClr val="003C2E"/>
                </a:solidFill>
                <a:latin typeface="Arial"/>
                <a:cs typeface="Arial"/>
              </a:rPr>
              <a:t>Mario </a:t>
            </a:r>
            <a:r>
              <a:rPr sz="2800" spc="35" dirty="0">
                <a:solidFill>
                  <a:srgbClr val="003C2E"/>
                </a:solidFill>
                <a:latin typeface="Arial"/>
                <a:cs typeface="Arial"/>
              </a:rPr>
              <a:t>Claudius </a:t>
            </a:r>
            <a:r>
              <a:rPr sz="2800" spc="360" dirty="0">
                <a:solidFill>
                  <a:srgbClr val="003C2E"/>
                </a:solidFill>
                <a:latin typeface="Arial"/>
                <a:cs typeface="Arial"/>
              </a:rPr>
              <a:t>/</a:t>
            </a:r>
            <a:r>
              <a:rPr sz="2800" spc="-280" dirty="0">
                <a:solidFill>
                  <a:srgbClr val="003C2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003C2E"/>
                </a:solidFill>
                <a:latin typeface="Arial"/>
                <a:cs typeface="Arial"/>
              </a:rPr>
              <a:t>1906355642  </a:t>
            </a:r>
            <a:r>
              <a:rPr sz="2800" spc="35" dirty="0">
                <a:solidFill>
                  <a:srgbClr val="003C2E"/>
                </a:solidFill>
                <a:latin typeface="Arial"/>
                <a:cs typeface="Arial"/>
              </a:rPr>
              <a:t>Tedi </a:t>
            </a:r>
            <a:r>
              <a:rPr sz="2800" spc="20" dirty="0">
                <a:solidFill>
                  <a:srgbClr val="003C2E"/>
                </a:solidFill>
                <a:latin typeface="Arial"/>
                <a:cs typeface="Arial"/>
              </a:rPr>
              <a:t>Setiawan </a:t>
            </a:r>
            <a:r>
              <a:rPr sz="2800" spc="360" dirty="0">
                <a:solidFill>
                  <a:srgbClr val="003C2E"/>
                </a:solidFill>
                <a:latin typeface="Arial"/>
                <a:cs typeface="Arial"/>
              </a:rPr>
              <a:t>/</a:t>
            </a:r>
            <a:r>
              <a:rPr sz="2800" spc="-210" dirty="0">
                <a:solidFill>
                  <a:srgbClr val="003C2E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003C2E"/>
                </a:solidFill>
                <a:latin typeface="Arial"/>
                <a:cs typeface="Arial"/>
              </a:rPr>
              <a:t>1906300864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61239" y="798747"/>
            <a:ext cx="4887378" cy="8689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C9FE94-17D4-4ED8-BDCA-C1490E905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8575"/>
            <a:ext cx="18288000" cy="10287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F31F6-E2E8-48B8-AB9C-5C68A3A3BBB6}"/>
              </a:ext>
            </a:extLst>
          </p:cNvPr>
          <p:cNvSpPr txBox="1"/>
          <p:nvPr/>
        </p:nvSpPr>
        <p:spPr>
          <a:xfrm>
            <a:off x="4572000" y="2400300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</a:t>
            </a:r>
            <a:r>
              <a:rPr lang="en-US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25476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A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31500" y="1"/>
            <a:ext cx="9057005" cy="10287000"/>
            <a:chOff x="9231500" y="1"/>
            <a:chExt cx="9057005" cy="10287000"/>
          </a:xfrm>
        </p:grpSpPr>
        <p:sp>
          <p:nvSpPr>
            <p:cNvPr id="4" name="object 4"/>
            <p:cNvSpPr/>
            <p:nvPr/>
          </p:nvSpPr>
          <p:spPr>
            <a:xfrm>
              <a:off x="12012289" y="8135599"/>
              <a:ext cx="1882139" cy="1882139"/>
            </a:xfrm>
            <a:custGeom>
              <a:avLst/>
              <a:gdLst/>
              <a:ahLst/>
              <a:cxnLst/>
              <a:rect l="l" t="t" r="r" b="b"/>
              <a:pathLst>
                <a:path w="1882140" h="1882140">
                  <a:moveTo>
                    <a:pt x="941054" y="1882109"/>
                  </a:moveTo>
                  <a:lnTo>
                    <a:pt x="894879" y="1880976"/>
                  </a:lnTo>
                  <a:lnTo>
                    <a:pt x="848816" y="1877577"/>
                  </a:lnTo>
                  <a:lnTo>
                    <a:pt x="802971" y="1871923"/>
                  </a:lnTo>
                  <a:lnTo>
                    <a:pt x="757462" y="1864026"/>
                  </a:lnTo>
                  <a:lnTo>
                    <a:pt x="712397" y="1853908"/>
                  </a:lnTo>
                  <a:lnTo>
                    <a:pt x="667881" y="1841587"/>
                  </a:lnTo>
                  <a:lnTo>
                    <a:pt x="624024" y="1827099"/>
                  </a:lnTo>
                  <a:lnTo>
                    <a:pt x="580928" y="1810476"/>
                  </a:lnTo>
                  <a:lnTo>
                    <a:pt x="538701" y="1791757"/>
                  </a:lnTo>
                  <a:lnTo>
                    <a:pt x="497445" y="1770989"/>
                  </a:lnTo>
                  <a:lnTo>
                    <a:pt x="457254" y="1748223"/>
                  </a:lnTo>
                  <a:lnTo>
                    <a:pt x="418231" y="1723511"/>
                  </a:lnTo>
                  <a:lnTo>
                    <a:pt x="380468" y="1696917"/>
                  </a:lnTo>
                  <a:lnTo>
                    <a:pt x="344056" y="1668501"/>
                  </a:lnTo>
                  <a:lnTo>
                    <a:pt x="309081" y="1638331"/>
                  </a:lnTo>
                  <a:lnTo>
                    <a:pt x="275628" y="1606482"/>
                  </a:lnTo>
                  <a:lnTo>
                    <a:pt x="243779" y="1573029"/>
                  </a:lnTo>
                  <a:lnTo>
                    <a:pt x="213609" y="1538052"/>
                  </a:lnTo>
                  <a:lnTo>
                    <a:pt x="185192" y="1501641"/>
                  </a:lnTo>
                  <a:lnTo>
                    <a:pt x="158596" y="1463878"/>
                  </a:lnTo>
                  <a:lnTo>
                    <a:pt x="133884" y="1424854"/>
                  </a:lnTo>
                  <a:lnTo>
                    <a:pt x="111118" y="1384664"/>
                  </a:lnTo>
                  <a:lnTo>
                    <a:pt x="90351" y="1343408"/>
                  </a:lnTo>
                  <a:lnTo>
                    <a:pt x="71633" y="1301181"/>
                  </a:lnTo>
                  <a:lnTo>
                    <a:pt x="55010" y="1258084"/>
                  </a:lnTo>
                  <a:lnTo>
                    <a:pt x="40521" y="1214227"/>
                  </a:lnTo>
                  <a:lnTo>
                    <a:pt x="28202" y="1169712"/>
                  </a:lnTo>
                  <a:lnTo>
                    <a:pt x="18082" y="1124647"/>
                  </a:lnTo>
                  <a:lnTo>
                    <a:pt x="10185" y="1079137"/>
                  </a:lnTo>
                  <a:lnTo>
                    <a:pt x="4531" y="1033293"/>
                  </a:lnTo>
                  <a:lnTo>
                    <a:pt x="1133" y="987230"/>
                  </a:lnTo>
                  <a:lnTo>
                    <a:pt x="0" y="941054"/>
                  </a:lnTo>
                  <a:lnTo>
                    <a:pt x="70" y="929506"/>
                  </a:lnTo>
                  <a:lnTo>
                    <a:pt x="1770" y="883348"/>
                  </a:lnTo>
                  <a:lnTo>
                    <a:pt x="5733" y="837329"/>
                  </a:lnTo>
                  <a:lnTo>
                    <a:pt x="11950" y="791558"/>
                  </a:lnTo>
                  <a:lnTo>
                    <a:pt x="20404" y="746150"/>
                  </a:lnTo>
                  <a:lnTo>
                    <a:pt x="31077" y="701211"/>
                  </a:lnTo>
                  <a:lnTo>
                    <a:pt x="43941" y="656850"/>
                  </a:lnTo>
                  <a:lnTo>
                    <a:pt x="58967" y="613173"/>
                  </a:lnTo>
                  <a:lnTo>
                    <a:pt x="76118" y="570285"/>
                  </a:lnTo>
                  <a:lnTo>
                    <a:pt x="95353" y="528292"/>
                  </a:lnTo>
                  <a:lnTo>
                    <a:pt x="116625" y="487292"/>
                  </a:lnTo>
                  <a:lnTo>
                    <a:pt x="139883" y="447385"/>
                  </a:lnTo>
                  <a:lnTo>
                    <a:pt x="165071" y="408669"/>
                  </a:lnTo>
                  <a:lnTo>
                    <a:pt x="192129" y="371234"/>
                  </a:lnTo>
                  <a:lnTo>
                    <a:pt x="220991" y="335173"/>
                  </a:lnTo>
                  <a:lnTo>
                    <a:pt x="251587" y="300571"/>
                  </a:lnTo>
                  <a:lnTo>
                    <a:pt x="283845" y="267512"/>
                  </a:lnTo>
                  <a:lnTo>
                    <a:pt x="317685" y="236075"/>
                  </a:lnTo>
                  <a:lnTo>
                    <a:pt x="353028" y="206337"/>
                  </a:lnTo>
                  <a:lnTo>
                    <a:pt x="389786" y="178369"/>
                  </a:lnTo>
                  <a:lnTo>
                    <a:pt x="427873" y="152238"/>
                  </a:lnTo>
                  <a:lnTo>
                    <a:pt x="467198" y="128008"/>
                  </a:lnTo>
                  <a:lnTo>
                    <a:pt x="507663" y="105736"/>
                  </a:lnTo>
                  <a:lnTo>
                    <a:pt x="549172" y="85477"/>
                  </a:lnTo>
                  <a:lnTo>
                    <a:pt x="591625" y="67279"/>
                  </a:lnTo>
                  <a:lnTo>
                    <a:pt x="634922" y="51186"/>
                  </a:lnTo>
                  <a:lnTo>
                    <a:pt x="678953" y="37236"/>
                  </a:lnTo>
                  <a:lnTo>
                    <a:pt x="723617" y="25464"/>
                  </a:lnTo>
                  <a:lnTo>
                    <a:pt x="768803" y="15898"/>
                  </a:lnTo>
                  <a:lnTo>
                    <a:pt x="814407" y="8560"/>
                  </a:lnTo>
                  <a:lnTo>
                    <a:pt x="860315" y="3469"/>
                  </a:lnTo>
                  <a:lnTo>
                    <a:pt x="906418" y="637"/>
                  </a:lnTo>
                  <a:lnTo>
                    <a:pt x="941054" y="0"/>
                  </a:lnTo>
                  <a:lnTo>
                    <a:pt x="952602" y="70"/>
                  </a:lnTo>
                  <a:lnTo>
                    <a:pt x="998761" y="1770"/>
                  </a:lnTo>
                  <a:lnTo>
                    <a:pt x="1044780" y="5733"/>
                  </a:lnTo>
                  <a:lnTo>
                    <a:pt x="1090551" y="11950"/>
                  </a:lnTo>
                  <a:lnTo>
                    <a:pt x="1135958" y="20404"/>
                  </a:lnTo>
                  <a:lnTo>
                    <a:pt x="1180898" y="31077"/>
                  </a:lnTo>
                  <a:lnTo>
                    <a:pt x="1225258" y="43941"/>
                  </a:lnTo>
                  <a:lnTo>
                    <a:pt x="1268936" y="58967"/>
                  </a:lnTo>
                  <a:lnTo>
                    <a:pt x="1311824" y="76118"/>
                  </a:lnTo>
                  <a:lnTo>
                    <a:pt x="1353817" y="95353"/>
                  </a:lnTo>
                  <a:lnTo>
                    <a:pt x="1394815" y="116625"/>
                  </a:lnTo>
                  <a:lnTo>
                    <a:pt x="1434723" y="139883"/>
                  </a:lnTo>
                  <a:lnTo>
                    <a:pt x="1473440" y="165071"/>
                  </a:lnTo>
                  <a:lnTo>
                    <a:pt x="1510874" y="192129"/>
                  </a:lnTo>
                  <a:lnTo>
                    <a:pt x="1546935" y="220991"/>
                  </a:lnTo>
                  <a:lnTo>
                    <a:pt x="1581538" y="251587"/>
                  </a:lnTo>
                  <a:lnTo>
                    <a:pt x="1614598" y="283845"/>
                  </a:lnTo>
                  <a:lnTo>
                    <a:pt x="1646033" y="317685"/>
                  </a:lnTo>
                  <a:lnTo>
                    <a:pt x="1675772" y="353028"/>
                  </a:lnTo>
                  <a:lnTo>
                    <a:pt x="1703739" y="389786"/>
                  </a:lnTo>
                  <a:lnTo>
                    <a:pt x="1729869" y="427873"/>
                  </a:lnTo>
                  <a:lnTo>
                    <a:pt x="1754100" y="467198"/>
                  </a:lnTo>
                  <a:lnTo>
                    <a:pt x="1776372" y="507663"/>
                  </a:lnTo>
                  <a:lnTo>
                    <a:pt x="1796632" y="549172"/>
                  </a:lnTo>
                  <a:lnTo>
                    <a:pt x="1814829" y="591625"/>
                  </a:lnTo>
                  <a:lnTo>
                    <a:pt x="1830922" y="634922"/>
                  </a:lnTo>
                  <a:lnTo>
                    <a:pt x="1844873" y="678953"/>
                  </a:lnTo>
                  <a:lnTo>
                    <a:pt x="1856645" y="723617"/>
                  </a:lnTo>
                  <a:lnTo>
                    <a:pt x="1866209" y="768803"/>
                  </a:lnTo>
                  <a:lnTo>
                    <a:pt x="1873547" y="814407"/>
                  </a:lnTo>
                  <a:lnTo>
                    <a:pt x="1878638" y="860315"/>
                  </a:lnTo>
                  <a:lnTo>
                    <a:pt x="1881472" y="906418"/>
                  </a:lnTo>
                  <a:lnTo>
                    <a:pt x="1882109" y="941054"/>
                  </a:lnTo>
                  <a:lnTo>
                    <a:pt x="1882038" y="952602"/>
                  </a:lnTo>
                  <a:lnTo>
                    <a:pt x="1880338" y="998761"/>
                  </a:lnTo>
                  <a:lnTo>
                    <a:pt x="1876374" y="1044780"/>
                  </a:lnTo>
                  <a:lnTo>
                    <a:pt x="1870159" y="1090551"/>
                  </a:lnTo>
                  <a:lnTo>
                    <a:pt x="1861704" y="1135958"/>
                  </a:lnTo>
                  <a:lnTo>
                    <a:pt x="1851033" y="1180898"/>
                  </a:lnTo>
                  <a:lnTo>
                    <a:pt x="1838166" y="1225258"/>
                  </a:lnTo>
                  <a:lnTo>
                    <a:pt x="1823142" y="1268936"/>
                  </a:lnTo>
                  <a:lnTo>
                    <a:pt x="1805991" y="1311824"/>
                  </a:lnTo>
                  <a:lnTo>
                    <a:pt x="1786755" y="1353817"/>
                  </a:lnTo>
                  <a:lnTo>
                    <a:pt x="1765484" y="1394815"/>
                  </a:lnTo>
                  <a:lnTo>
                    <a:pt x="1742226" y="1434723"/>
                  </a:lnTo>
                  <a:lnTo>
                    <a:pt x="1717036" y="1473440"/>
                  </a:lnTo>
                  <a:lnTo>
                    <a:pt x="1689981" y="1510874"/>
                  </a:lnTo>
                  <a:lnTo>
                    <a:pt x="1661118" y="1546935"/>
                  </a:lnTo>
                  <a:lnTo>
                    <a:pt x="1630522" y="1581538"/>
                  </a:lnTo>
                  <a:lnTo>
                    <a:pt x="1598265" y="1614598"/>
                  </a:lnTo>
                  <a:lnTo>
                    <a:pt x="1564423" y="1646033"/>
                  </a:lnTo>
                  <a:lnTo>
                    <a:pt x="1529081" y="1675772"/>
                  </a:lnTo>
                  <a:lnTo>
                    <a:pt x="1492322" y="1703739"/>
                  </a:lnTo>
                  <a:lnTo>
                    <a:pt x="1454236" y="1729869"/>
                  </a:lnTo>
                  <a:lnTo>
                    <a:pt x="1414910" y="1754100"/>
                  </a:lnTo>
                  <a:lnTo>
                    <a:pt x="1374445" y="1776372"/>
                  </a:lnTo>
                  <a:lnTo>
                    <a:pt x="1332937" y="1796632"/>
                  </a:lnTo>
                  <a:lnTo>
                    <a:pt x="1290484" y="1814829"/>
                  </a:lnTo>
                  <a:lnTo>
                    <a:pt x="1247187" y="1830922"/>
                  </a:lnTo>
                  <a:lnTo>
                    <a:pt x="1203156" y="1844873"/>
                  </a:lnTo>
                  <a:lnTo>
                    <a:pt x="1158491" y="1856645"/>
                  </a:lnTo>
                  <a:lnTo>
                    <a:pt x="1113305" y="1866209"/>
                  </a:lnTo>
                  <a:lnTo>
                    <a:pt x="1067701" y="1873547"/>
                  </a:lnTo>
                  <a:lnTo>
                    <a:pt x="1021793" y="1878638"/>
                  </a:lnTo>
                  <a:lnTo>
                    <a:pt x="975690" y="1881472"/>
                  </a:lnTo>
                  <a:lnTo>
                    <a:pt x="941054" y="1882109"/>
                  </a:lnTo>
                  <a:close/>
                </a:path>
              </a:pathLst>
            </a:custGeom>
            <a:solidFill>
              <a:srgbClr val="EB5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89860" y="1"/>
              <a:ext cx="8098155" cy="10287000"/>
            </a:xfrm>
            <a:custGeom>
              <a:avLst/>
              <a:gdLst/>
              <a:ahLst/>
              <a:cxnLst/>
              <a:rect l="l" t="t" r="r" b="b"/>
              <a:pathLst>
                <a:path w="8098155" h="10287000">
                  <a:moveTo>
                    <a:pt x="119475" y="2453745"/>
                  </a:moveTo>
                  <a:lnTo>
                    <a:pt x="94424" y="2203979"/>
                  </a:lnTo>
                  <a:lnTo>
                    <a:pt x="60558" y="1803263"/>
                  </a:lnTo>
                  <a:lnTo>
                    <a:pt x="34555" y="1401535"/>
                  </a:lnTo>
                  <a:lnTo>
                    <a:pt x="18444" y="1049490"/>
                  </a:lnTo>
                  <a:lnTo>
                    <a:pt x="8700" y="697216"/>
                  </a:lnTo>
                  <a:lnTo>
                    <a:pt x="5126" y="293756"/>
                  </a:lnTo>
                  <a:lnTo>
                    <a:pt x="0" y="0"/>
                  </a:lnTo>
                  <a:lnTo>
                    <a:pt x="8098139" y="0"/>
                  </a:lnTo>
                  <a:lnTo>
                    <a:pt x="8098139" y="10286998"/>
                  </a:lnTo>
                  <a:lnTo>
                    <a:pt x="961942" y="10286998"/>
                  </a:lnTo>
                  <a:lnTo>
                    <a:pt x="220107" y="3299932"/>
                  </a:lnTo>
                  <a:lnTo>
                    <a:pt x="191619" y="3050694"/>
                  </a:lnTo>
                  <a:lnTo>
                    <a:pt x="141619" y="2653104"/>
                  </a:lnTo>
                  <a:lnTo>
                    <a:pt x="119475" y="2453745"/>
                  </a:lnTo>
                  <a:close/>
                </a:path>
                <a:path w="8098155" h="10287000">
                  <a:moveTo>
                    <a:pt x="616904" y="10286998"/>
                  </a:moveTo>
                  <a:lnTo>
                    <a:pt x="565828" y="9761539"/>
                  </a:lnTo>
                  <a:lnTo>
                    <a:pt x="545573" y="9511665"/>
                  </a:lnTo>
                  <a:lnTo>
                    <a:pt x="536136" y="9361451"/>
                  </a:lnTo>
                  <a:lnTo>
                    <a:pt x="319158" y="4704700"/>
                  </a:lnTo>
                  <a:lnTo>
                    <a:pt x="280026" y="4001385"/>
                  </a:lnTo>
                  <a:lnTo>
                    <a:pt x="249023" y="3600047"/>
                  </a:lnTo>
                  <a:lnTo>
                    <a:pt x="220107" y="3299932"/>
                  </a:lnTo>
                  <a:lnTo>
                    <a:pt x="961942" y="10286998"/>
                  </a:lnTo>
                  <a:lnTo>
                    <a:pt x="616904" y="10286998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95586" y="3923069"/>
              <a:ext cx="1407493" cy="24382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07318" y="6559366"/>
              <a:ext cx="2851581" cy="21784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26878" y="728468"/>
              <a:ext cx="1878390" cy="22729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61234" y="1144308"/>
              <a:ext cx="2142579" cy="21955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31500" y="5451922"/>
              <a:ext cx="2968759" cy="43476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07914" y="4399165"/>
              <a:ext cx="5075555" cy="4754880"/>
            </a:xfrm>
            <a:custGeom>
              <a:avLst/>
              <a:gdLst/>
              <a:ahLst/>
              <a:cxnLst/>
              <a:rect l="l" t="t" r="r" b="b"/>
              <a:pathLst>
                <a:path w="5075555" h="4754880">
                  <a:moveTo>
                    <a:pt x="646074" y="345808"/>
                  </a:moveTo>
                  <a:lnTo>
                    <a:pt x="629691" y="341706"/>
                  </a:lnTo>
                  <a:lnTo>
                    <a:pt x="614324" y="337604"/>
                  </a:lnTo>
                  <a:lnTo>
                    <a:pt x="551040" y="319620"/>
                  </a:lnTo>
                  <a:lnTo>
                    <a:pt x="513956" y="308724"/>
                  </a:lnTo>
                  <a:lnTo>
                    <a:pt x="477799" y="298424"/>
                  </a:lnTo>
                  <a:lnTo>
                    <a:pt x="458330" y="293230"/>
                  </a:lnTo>
                  <a:lnTo>
                    <a:pt x="440931" y="288569"/>
                  </a:lnTo>
                  <a:lnTo>
                    <a:pt x="401751" y="278993"/>
                  </a:lnTo>
                  <a:lnTo>
                    <a:pt x="520534" y="190728"/>
                  </a:lnTo>
                  <a:lnTo>
                    <a:pt x="524611" y="187718"/>
                  </a:lnTo>
                  <a:lnTo>
                    <a:pt x="588772" y="140779"/>
                  </a:lnTo>
                  <a:lnTo>
                    <a:pt x="542531" y="92278"/>
                  </a:lnTo>
                  <a:lnTo>
                    <a:pt x="529945" y="103276"/>
                  </a:lnTo>
                  <a:lnTo>
                    <a:pt x="517855" y="113449"/>
                  </a:lnTo>
                  <a:lnTo>
                    <a:pt x="414705" y="196684"/>
                  </a:lnTo>
                  <a:lnTo>
                    <a:pt x="389318" y="217766"/>
                  </a:lnTo>
                  <a:lnTo>
                    <a:pt x="363347" y="240042"/>
                  </a:lnTo>
                  <a:lnTo>
                    <a:pt x="361759" y="157264"/>
                  </a:lnTo>
                  <a:lnTo>
                    <a:pt x="360807" y="79781"/>
                  </a:lnTo>
                  <a:lnTo>
                    <a:pt x="360349" y="22415"/>
                  </a:lnTo>
                  <a:lnTo>
                    <a:pt x="360235" y="0"/>
                  </a:lnTo>
                  <a:lnTo>
                    <a:pt x="291084" y="6985"/>
                  </a:lnTo>
                  <a:lnTo>
                    <a:pt x="292747" y="22961"/>
                  </a:lnTo>
                  <a:lnTo>
                    <a:pt x="293966" y="38074"/>
                  </a:lnTo>
                  <a:lnTo>
                    <a:pt x="295351" y="61150"/>
                  </a:lnTo>
                  <a:lnTo>
                    <a:pt x="297510" y="100990"/>
                  </a:lnTo>
                  <a:lnTo>
                    <a:pt x="299796" y="140144"/>
                  </a:lnTo>
                  <a:lnTo>
                    <a:pt x="302285" y="178282"/>
                  </a:lnTo>
                  <a:lnTo>
                    <a:pt x="305473" y="217284"/>
                  </a:lnTo>
                  <a:lnTo>
                    <a:pt x="309880" y="259080"/>
                  </a:lnTo>
                  <a:lnTo>
                    <a:pt x="220611" y="237223"/>
                  </a:lnTo>
                  <a:lnTo>
                    <a:pt x="123647" y="211937"/>
                  </a:lnTo>
                  <a:lnTo>
                    <a:pt x="13893" y="182333"/>
                  </a:lnTo>
                  <a:lnTo>
                    <a:pt x="0" y="228422"/>
                  </a:lnTo>
                  <a:lnTo>
                    <a:pt x="8089" y="231775"/>
                  </a:lnTo>
                  <a:lnTo>
                    <a:pt x="18072" y="234505"/>
                  </a:lnTo>
                  <a:lnTo>
                    <a:pt x="36525" y="238061"/>
                  </a:lnTo>
                  <a:lnTo>
                    <a:pt x="70002" y="243916"/>
                  </a:lnTo>
                  <a:lnTo>
                    <a:pt x="101117" y="250278"/>
                  </a:lnTo>
                  <a:lnTo>
                    <a:pt x="142049" y="259994"/>
                  </a:lnTo>
                  <a:lnTo>
                    <a:pt x="190055" y="272326"/>
                  </a:lnTo>
                  <a:lnTo>
                    <a:pt x="242404" y="286562"/>
                  </a:lnTo>
                  <a:lnTo>
                    <a:pt x="296341" y="301955"/>
                  </a:lnTo>
                  <a:lnTo>
                    <a:pt x="228523" y="362051"/>
                  </a:lnTo>
                  <a:lnTo>
                    <a:pt x="48895" y="513740"/>
                  </a:lnTo>
                  <a:lnTo>
                    <a:pt x="82092" y="548754"/>
                  </a:lnTo>
                  <a:lnTo>
                    <a:pt x="89484" y="543979"/>
                  </a:lnTo>
                  <a:lnTo>
                    <a:pt x="97383" y="537413"/>
                  </a:lnTo>
                  <a:lnTo>
                    <a:pt x="110705" y="524548"/>
                  </a:lnTo>
                  <a:lnTo>
                    <a:pt x="134340" y="500900"/>
                  </a:lnTo>
                  <a:lnTo>
                    <a:pt x="158445" y="478028"/>
                  </a:lnTo>
                  <a:lnTo>
                    <a:pt x="191643" y="448551"/>
                  </a:lnTo>
                  <a:lnTo>
                    <a:pt x="231444" y="414578"/>
                  </a:lnTo>
                  <a:lnTo>
                    <a:pt x="275361" y="378180"/>
                  </a:lnTo>
                  <a:lnTo>
                    <a:pt x="320929" y="341464"/>
                  </a:lnTo>
                  <a:lnTo>
                    <a:pt x="329882" y="428625"/>
                  </a:lnTo>
                  <a:lnTo>
                    <a:pt x="338010" y="522503"/>
                  </a:lnTo>
                  <a:lnTo>
                    <a:pt x="343928" y="597560"/>
                  </a:lnTo>
                  <a:lnTo>
                    <a:pt x="346214" y="628256"/>
                  </a:lnTo>
                  <a:lnTo>
                    <a:pt x="396138" y="623303"/>
                  </a:lnTo>
                  <a:lnTo>
                    <a:pt x="396722" y="614730"/>
                  </a:lnTo>
                  <a:lnTo>
                    <a:pt x="396024" y="604824"/>
                  </a:lnTo>
                  <a:lnTo>
                    <a:pt x="393242" y="587209"/>
                  </a:lnTo>
                  <a:lnTo>
                    <a:pt x="387591" y="555548"/>
                  </a:lnTo>
                  <a:lnTo>
                    <a:pt x="383044" y="524179"/>
                  </a:lnTo>
                  <a:lnTo>
                    <a:pt x="378409" y="482168"/>
                  </a:lnTo>
                  <a:lnTo>
                    <a:pt x="373964" y="432574"/>
                  </a:lnTo>
                  <a:lnTo>
                    <a:pt x="369976" y="378485"/>
                  </a:lnTo>
                  <a:lnTo>
                    <a:pt x="366941" y="326529"/>
                  </a:lnTo>
                  <a:lnTo>
                    <a:pt x="366725" y="322948"/>
                  </a:lnTo>
                  <a:lnTo>
                    <a:pt x="388251" y="329730"/>
                  </a:lnTo>
                  <a:lnTo>
                    <a:pt x="547636" y="382600"/>
                  </a:lnTo>
                  <a:lnTo>
                    <a:pt x="626999" y="409600"/>
                  </a:lnTo>
                  <a:lnTo>
                    <a:pt x="646074" y="345808"/>
                  </a:lnTo>
                  <a:close/>
                </a:path>
                <a:path w="5075555" h="4754880">
                  <a:moveTo>
                    <a:pt x="2169033" y="4288218"/>
                  </a:moveTo>
                  <a:lnTo>
                    <a:pt x="2160740" y="4223372"/>
                  </a:lnTo>
                  <a:lnTo>
                    <a:pt x="2149538" y="4222940"/>
                  </a:lnTo>
                  <a:lnTo>
                    <a:pt x="2136622" y="4224236"/>
                  </a:lnTo>
                  <a:lnTo>
                    <a:pt x="2113711" y="4228541"/>
                  </a:lnTo>
                  <a:lnTo>
                    <a:pt x="2072551" y="4237139"/>
                  </a:lnTo>
                  <a:lnTo>
                    <a:pt x="2039607" y="4243044"/>
                  </a:lnTo>
                  <a:lnTo>
                    <a:pt x="1996541" y="4249382"/>
                  </a:lnTo>
                  <a:lnTo>
                    <a:pt x="1945690" y="4255846"/>
                  </a:lnTo>
                  <a:lnTo>
                    <a:pt x="1889340" y="4262183"/>
                  </a:lnTo>
                  <a:lnTo>
                    <a:pt x="1829816" y="4268114"/>
                  </a:lnTo>
                  <a:lnTo>
                    <a:pt x="1774113" y="4272966"/>
                  </a:lnTo>
                  <a:lnTo>
                    <a:pt x="1769440" y="4273372"/>
                  </a:lnTo>
                  <a:lnTo>
                    <a:pt x="1777517" y="4245064"/>
                  </a:lnTo>
                  <a:lnTo>
                    <a:pt x="1840801" y="4035336"/>
                  </a:lnTo>
                  <a:lnTo>
                    <a:pt x="1873199" y="3930878"/>
                  </a:lnTo>
                  <a:lnTo>
                    <a:pt x="1789176" y="3908514"/>
                  </a:lnTo>
                  <a:lnTo>
                    <a:pt x="1784400" y="3930027"/>
                  </a:lnTo>
                  <a:lnTo>
                    <a:pt x="1779612" y="3950195"/>
                  </a:lnTo>
                  <a:lnTo>
                    <a:pt x="1758403" y="4033355"/>
                  </a:lnTo>
                  <a:lnTo>
                    <a:pt x="1745526" y="4082097"/>
                  </a:lnTo>
                  <a:lnTo>
                    <a:pt x="1733384" y="4129621"/>
                  </a:lnTo>
                  <a:lnTo>
                    <a:pt x="1727288" y="4155173"/>
                  </a:lnTo>
                  <a:lnTo>
                    <a:pt x="1721840" y="4178020"/>
                  </a:lnTo>
                  <a:lnTo>
                    <a:pt x="1710753" y="4229443"/>
                  </a:lnTo>
                  <a:lnTo>
                    <a:pt x="1591119" y="4078109"/>
                  </a:lnTo>
                  <a:lnTo>
                    <a:pt x="1587042" y="4072915"/>
                  </a:lnTo>
                  <a:lnTo>
                    <a:pt x="1553400" y="4029760"/>
                  </a:lnTo>
                  <a:lnTo>
                    <a:pt x="1523377" y="3991140"/>
                  </a:lnTo>
                  <a:lnTo>
                    <a:pt x="1461719" y="4053294"/>
                  </a:lnTo>
                  <a:lnTo>
                    <a:pt x="1476540" y="4069257"/>
                  </a:lnTo>
                  <a:lnTo>
                    <a:pt x="1490281" y="4084612"/>
                  </a:lnTo>
                  <a:lnTo>
                    <a:pt x="1602752" y="4215765"/>
                  </a:lnTo>
                  <a:lnTo>
                    <a:pt x="1631213" y="4248023"/>
                  </a:lnTo>
                  <a:lnTo>
                    <a:pt x="1661248" y="4281005"/>
                  </a:lnTo>
                  <a:lnTo>
                    <a:pt x="1553171" y="4286288"/>
                  </a:lnTo>
                  <a:lnTo>
                    <a:pt x="1451978" y="4290542"/>
                  </a:lnTo>
                  <a:lnTo>
                    <a:pt x="1377048" y="4293374"/>
                  </a:lnTo>
                  <a:lnTo>
                    <a:pt x="1347774" y="4294403"/>
                  </a:lnTo>
                  <a:lnTo>
                    <a:pt x="1359408" y="4384218"/>
                  </a:lnTo>
                  <a:lnTo>
                    <a:pt x="1380223" y="4381436"/>
                  </a:lnTo>
                  <a:lnTo>
                    <a:pt x="1399921" y="4379265"/>
                  </a:lnTo>
                  <a:lnTo>
                    <a:pt x="1430007" y="4376559"/>
                  </a:lnTo>
                  <a:lnTo>
                    <a:pt x="1481975" y="4372203"/>
                  </a:lnTo>
                  <a:lnTo>
                    <a:pt x="1533055" y="4367695"/>
                  </a:lnTo>
                  <a:lnTo>
                    <a:pt x="1582775" y="4362970"/>
                  </a:lnTo>
                  <a:lnTo>
                    <a:pt x="1633613" y="4357306"/>
                  </a:lnTo>
                  <a:lnTo>
                    <a:pt x="1688058" y="4349928"/>
                  </a:lnTo>
                  <a:lnTo>
                    <a:pt x="1662747" y="4467085"/>
                  </a:lnTo>
                  <a:lnTo>
                    <a:pt x="1633232" y="4594415"/>
                  </a:lnTo>
                  <a:lnTo>
                    <a:pt x="1598536" y="4738573"/>
                  </a:lnTo>
                  <a:lnTo>
                    <a:pt x="1659255" y="4754880"/>
                  </a:lnTo>
                  <a:lnTo>
                    <a:pt x="1663331" y="4744212"/>
                  </a:lnTo>
                  <a:lnTo>
                    <a:pt x="1666532" y="4731093"/>
                  </a:lnTo>
                  <a:lnTo>
                    <a:pt x="1670519" y="4706912"/>
                  </a:lnTo>
                  <a:lnTo>
                    <a:pt x="1676958" y="4663071"/>
                  </a:lnTo>
                  <a:lnTo>
                    <a:pt x="1682635" y="4630077"/>
                  </a:lnTo>
                  <a:lnTo>
                    <a:pt x="1691208" y="4587684"/>
                  </a:lnTo>
                  <a:lnTo>
                    <a:pt x="1702181" y="4538002"/>
                  </a:lnTo>
                  <a:lnTo>
                    <a:pt x="1715046" y="4483112"/>
                  </a:lnTo>
                  <a:lnTo>
                    <a:pt x="1729359" y="4425023"/>
                  </a:lnTo>
                  <a:lnTo>
                    <a:pt x="1744573" y="4365891"/>
                  </a:lnTo>
                  <a:lnTo>
                    <a:pt x="1825536" y="4451934"/>
                  </a:lnTo>
                  <a:lnTo>
                    <a:pt x="2030209" y="4680077"/>
                  </a:lnTo>
                  <a:lnTo>
                    <a:pt x="2074760" y="4635449"/>
                  </a:lnTo>
                  <a:lnTo>
                    <a:pt x="2068245" y="4626013"/>
                  </a:lnTo>
                  <a:lnTo>
                    <a:pt x="2059368" y="4615967"/>
                  </a:lnTo>
                  <a:lnTo>
                    <a:pt x="2042083" y="4599114"/>
                  </a:lnTo>
                  <a:lnTo>
                    <a:pt x="2010346" y="4569244"/>
                  </a:lnTo>
                  <a:lnTo>
                    <a:pt x="1985403" y="4544695"/>
                  </a:lnTo>
                  <a:lnTo>
                    <a:pt x="1953920" y="4511738"/>
                  </a:lnTo>
                  <a:lnTo>
                    <a:pt x="1917547" y="4472203"/>
                  </a:lnTo>
                  <a:lnTo>
                    <a:pt x="1877898" y="4427906"/>
                  </a:lnTo>
                  <a:lnTo>
                    <a:pt x="1836597" y="4380674"/>
                  </a:lnTo>
                  <a:lnTo>
                    <a:pt x="1795284" y="4332325"/>
                  </a:lnTo>
                  <a:lnTo>
                    <a:pt x="1908835" y="4317276"/>
                  </a:lnTo>
                  <a:lnTo>
                    <a:pt x="2031174" y="4303026"/>
                  </a:lnTo>
                  <a:lnTo>
                    <a:pt x="2129015" y="4292397"/>
                  </a:lnTo>
                  <a:lnTo>
                    <a:pt x="2169033" y="4288218"/>
                  </a:lnTo>
                  <a:close/>
                </a:path>
                <a:path w="5075555" h="4754880">
                  <a:moveTo>
                    <a:pt x="5075301" y="628002"/>
                  </a:moveTo>
                  <a:lnTo>
                    <a:pt x="5067325" y="566978"/>
                  </a:lnTo>
                  <a:lnTo>
                    <a:pt x="5056898" y="566534"/>
                  </a:lnTo>
                  <a:lnTo>
                    <a:pt x="5044872" y="567702"/>
                  </a:lnTo>
                  <a:lnTo>
                    <a:pt x="5023561" y="571652"/>
                  </a:lnTo>
                  <a:lnTo>
                    <a:pt x="4985283" y="579577"/>
                  </a:lnTo>
                  <a:lnTo>
                    <a:pt x="4954638" y="585012"/>
                  </a:lnTo>
                  <a:lnTo>
                    <a:pt x="4914582" y="590791"/>
                  </a:lnTo>
                  <a:lnTo>
                    <a:pt x="4867262" y="596684"/>
                  </a:lnTo>
                  <a:lnTo>
                    <a:pt x="4814836" y="602424"/>
                  </a:lnTo>
                  <a:lnTo>
                    <a:pt x="4759452" y="607771"/>
                  </a:lnTo>
                  <a:lnTo>
                    <a:pt x="4707610" y="612114"/>
                  </a:lnTo>
                  <a:lnTo>
                    <a:pt x="4703267" y="612470"/>
                  </a:lnTo>
                  <a:lnTo>
                    <a:pt x="4710671" y="585876"/>
                  </a:lnTo>
                  <a:lnTo>
                    <a:pt x="4768761" y="388886"/>
                  </a:lnTo>
                  <a:lnTo>
                    <a:pt x="4798504" y="290779"/>
                  </a:lnTo>
                  <a:lnTo>
                    <a:pt x="4720209" y="269417"/>
                  </a:lnTo>
                  <a:lnTo>
                    <a:pt x="4715853" y="289623"/>
                  </a:lnTo>
                  <a:lnTo>
                    <a:pt x="4711471" y="308584"/>
                  </a:lnTo>
                  <a:lnTo>
                    <a:pt x="4692053" y="386702"/>
                  </a:lnTo>
                  <a:lnTo>
                    <a:pt x="4680242" y="432498"/>
                  </a:lnTo>
                  <a:lnTo>
                    <a:pt x="4669129" y="477139"/>
                  </a:lnTo>
                  <a:lnTo>
                    <a:pt x="4663554" y="501142"/>
                  </a:lnTo>
                  <a:lnTo>
                    <a:pt x="4658576" y="522617"/>
                  </a:lnTo>
                  <a:lnTo>
                    <a:pt x="4648454" y="570928"/>
                  </a:lnTo>
                  <a:lnTo>
                    <a:pt x="4536503" y="428142"/>
                  </a:lnTo>
                  <a:lnTo>
                    <a:pt x="4532693" y="423240"/>
                  </a:lnTo>
                  <a:lnTo>
                    <a:pt x="4501197" y="382524"/>
                  </a:lnTo>
                  <a:lnTo>
                    <a:pt x="4473105" y="346075"/>
                  </a:lnTo>
                  <a:lnTo>
                    <a:pt x="4415942" y="404291"/>
                  </a:lnTo>
                  <a:lnTo>
                    <a:pt x="4429811" y="419366"/>
                  </a:lnTo>
                  <a:lnTo>
                    <a:pt x="4442650" y="433857"/>
                  </a:lnTo>
                  <a:lnTo>
                    <a:pt x="4547870" y="557644"/>
                  </a:lnTo>
                  <a:lnTo>
                    <a:pt x="4574489" y="588098"/>
                  </a:lnTo>
                  <a:lnTo>
                    <a:pt x="4602581" y="619226"/>
                  </a:lnTo>
                  <a:lnTo>
                    <a:pt x="4501985" y="623773"/>
                  </a:lnTo>
                  <a:lnTo>
                    <a:pt x="4407801" y="627380"/>
                  </a:lnTo>
                  <a:lnTo>
                    <a:pt x="4338066" y="629754"/>
                  </a:lnTo>
                  <a:lnTo>
                    <a:pt x="4310824" y="630605"/>
                  </a:lnTo>
                  <a:lnTo>
                    <a:pt x="4322000" y="715124"/>
                  </a:lnTo>
                  <a:lnTo>
                    <a:pt x="4341355" y="712584"/>
                  </a:lnTo>
                  <a:lnTo>
                    <a:pt x="4359694" y="710615"/>
                  </a:lnTo>
                  <a:lnTo>
                    <a:pt x="4387697" y="708190"/>
                  </a:lnTo>
                  <a:lnTo>
                    <a:pt x="4436046" y="704291"/>
                  </a:lnTo>
                  <a:lnTo>
                    <a:pt x="4483582" y="700252"/>
                  </a:lnTo>
                  <a:lnTo>
                    <a:pt x="4529848" y="696010"/>
                  </a:lnTo>
                  <a:lnTo>
                    <a:pt x="4577156" y="690880"/>
                  </a:lnTo>
                  <a:lnTo>
                    <a:pt x="4627804" y="684161"/>
                  </a:lnTo>
                  <a:lnTo>
                    <a:pt x="4604702" y="794232"/>
                  </a:lnTo>
                  <a:lnTo>
                    <a:pt x="4577715" y="913866"/>
                  </a:lnTo>
                  <a:lnTo>
                    <a:pt x="4545990" y="1049312"/>
                  </a:lnTo>
                  <a:lnTo>
                    <a:pt x="4602569" y="1064882"/>
                  </a:lnTo>
                  <a:lnTo>
                    <a:pt x="4606328" y="1054862"/>
                  </a:lnTo>
                  <a:lnTo>
                    <a:pt x="4609262" y="1042543"/>
                  </a:lnTo>
                  <a:lnTo>
                    <a:pt x="4612868" y="1019822"/>
                  </a:lnTo>
                  <a:lnTo>
                    <a:pt x="4618698" y="978611"/>
                  </a:lnTo>
                  <a:lnTo>
                    <a:pt x="4623841" y="947597"/>
                  </a:lnTo>
                  <a:lnTo>
                    <a:pt x="4631664" y="907770"/>
                  </a:lnTo>
                  <a:lnTo>
                    <a:pt x="4641685" y="861072"/>
                  </a:lnTo>
                  <a:lnTo>
                    <a:pt x="4653458" y="809510"/>
                  </a:lnTo>
                  <a:lnTo>
                    <a:pt x="4666539" y="754938"/>
                  </a:lnTo>
                  <a:lnTo>
                    <a:pt x="4680470" y="699389"/>
                  </a:lnTo>
                  <a:lnTo>
                    <a:pt x="4756175" y="780618"/>
                  </a:lnTo>
                  <a:lnTo>
                    <a:pt x="4947590" y="995972"/>
                  </a:lnTo>
                  <a:lnTo>
                    <a:pt x="4988890" y="954176"/>
                  </a:lnTo>
                  <a:lnTo>
                    <a:pt x="4982794" y="945286"/>
                  </a:lnTo>
                  <a:lnTo>
                    <a:pt x="4974488" y="935799"/>
                  </a:lnTo>
                  <a:lnTo>
                    <a:pt x="4958334" y="919886"/>
                  </a:lnTo>
                  <a:lnTo>
                    <a:pt x="4928667" y="891667"/>
                  </a:lnTo>
                  <a:lnTo>
                    <a:pt x="4905362" y="868476"/>
                  </a:lnTo>
                  <a:lnTo>
                    <a:pt x="4875923" y="837361"/>
                  </a:lnTo>
                  <a:lnTo>
                    <a:pt x="4841913" y="800036"/>
                  </a:lnTo>
                  <a:lnTo>
                    <a:pt x="4804829" y="758228"/>
                  </a:lnTo>
                  <a:lnTo>
                    <a:pt x="4766195" y="713651"/>
                  </a:lnTo>
                  <a:lnTo>
                    <a:pt x="4727549" y="668020"/>
                  </a:lnTo>
                  <a:lnTo>
                    <a:pt x="4833188" y="654304"/>
                  </a:lnTo>
                  <a:lnTo>
                    <a:pt x="4947031" y="641375"/>
                  </a:lnTo>
                  <a:lnTo>
                    <a:pt x="5038064" y="631761"/>
                  </a:lnTo>
                  <a:lnTo>
                    <a:pt x="5075301" y="628002"/>
                  </a:lnTo>
                  <a:close/>
                </a:path>
              </a:pathLst>
            </a:custGeom>
            <a:solidFill>
              <a:srgbClr val="EFA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2747360"/>
            <a:ext cx="521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90" dirty="0">
                <a:latin typeface="Arial"/>
                <a:cs typeface="Arial"/>
              </a:rPr>
              <a:t>Deskripsi</a:t>
            </a:r>
            <a:r>
              <a:rPr sz="4800" b="1" spc="-420" dirty="0">
                <a:latin typeface="Arial"/>
                <a:cs typeface="Arial"/>
              </a:rPr>
              <a:t> </a:t>
            </a:r>
            <a:r>
              <a:rPr sz="4800" b="1" spc="-105" dirty="0">
                <a:latin typeface="Arial"/>
                <a:cs typeface="Arial"/>
              </a:rPr>
              <a:t>Program</a:t>
            </a:r>
            <a:endParaRPr sz="4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3923308"/>
            <a:ext cx="7795259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10" dirty="0">
                <a:solidFill>
                  <a:srgbClr val="792631"/>
                </a:solidFill>
                <a:latin typeface="Arial"/>
                <a:cs typeface="Arial"/>
              </a:rPr>
              <a:t>Program </a:t>
            </a:r>
            <a:r>
              <a:rPr sz="2500" spc="35" dirty="0">
                <a:solidFill>
                  <a:srgbClr val="792631"/>
                </a:solidFill>
                <a:latin typeface="Arial"/>
                <a:cs typeface="Arial"/>
              </a:rPr>
              <a:t>ini </a:t>
            </a:r>
            <a:r>
              <a:rPr sz="2500" spc="45" dirty="0">
                <a:solidFill>
                  <a:srgbClr val="792631"/>
                </a:solidFill>
                <a:latin typeface="Arial"/>
                <a:cs typeface="Arial"/>
              </a:rPr>
              <a:t>merupakan </a:t>
            </a:r>
            <a:r>
              <a:rPr sz="2500" spc="25" dirty="0">
                <a:solidFill>
                  <a:srgbClr val="792631"/>
                </a:solidFill>
                <a:latin typeface="Arial"/>
                <a:cs typeface="Arial"/>
              </a:rPr>
              <a:t>simulasi </a:t>
            </a:r>
            <a:r>
              <a:rPr sz="2500" spc="70" dirty="0">
                <a:solidFill>
                  <a:srgbClr val="792631"/>
                </a:solidFill>
                <a:latin typeface="Arial"/>
                <a:cs typeface="Arial"/>
              </a:rPr>
              <a:t>program</a:t>
            </a:r>
            <a:r>
              <a:rPr sz="2500" spc="-315" dirty="0">
                <a:solidFill>
                  <a:srgbClr val="792631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792631"/>
                </a:solidFill>
                <a:latin typeface="Arial"/>
                <a:cs typeface="Arial"/>
              </a:rPr>
              <a:t>pemesanan  </a:t>
            </a:r>
            <a:r>
              <a:rPr sz="2500" spc="120" dirty="0">
                <a:solidFill>
                  <a:srgbClr val="792631"/>
                </a:solidFill>
                <a:latin typeface="Arial"/>
                <a:cs typeface="Arial"/>
              </a:rPr>
              <a:t>obat </a:t>
            </a:r>
            <a:r>
              <a:rPr sz="2500" spc="105" dirty="0">
                <a:solidFill>
                  <a:srgbClr val="792631"/>
                </a:solidFill>
                <a:latin typeface="Arial"/>
                <a:cs typeface="Arial"/>
              </a:rPr>
              <a:t>di </a:t>
            </a:r>
            <a:r>
              <a:rPr sz="2500" spc="55" dirty="0">
                <a:solidFill>
                  <a:srgbClr val="792631"/>
                </a:solidFill>
                <a:latin typeface="Arial"/>
                <a:cs typeface="Arial"/>
              </a:rPr>
              <a:t>suatu </a:t>
            </a:r>
            <a:r>
              <a:rPr sz="2500" spc="50" dirty="0">
                <a:solidFill>
                  <a:srgbClr val="792631"/>
                </a:solidFill>
                <a:latin typeface="Arial"/>
                <a:cs typeface="Arial"/>
              </a:rPr>
              <a:t>mesin </a:t>
            </a:r>
            <a:r>
              <a:rPr sz="2500" spc="15" dirty="0">
                <a:solidFill>
                  <a:srgbClr val="792631"/>
                </a:solidFill>
                <a:latin typeface="Arial"/>
                <a:cs typeface="Arial"/>
              </a:rPr>
              <a:t>pemesanan. </a:t>
            </a:r>
            <a:r>
              <a:rPr sz="2500" spc="-5" dirty="0">
                <a:solidFill>
                  <a:srgbClr val="792631"/>
                </a:solidFill>
                <a:latin typeface="Arial"/>
                <a:cs typeface="Arial"/>
              </a:rPr>
              <a:t>Dalam </a:t>
            </a:r>
            <a:r>
              <a:rPr sz="2500" spc="70" dirty="0">
                <a:solidFill>
                  <a:srgbClr val="792631"/>
                </a:solidFill>
                <a:latin typeface="Arial"/>
                <a:cs typeface="Arial"/>
              </a:rPr>
              <a:t>program </a:t>
            </a:r>
            <a:r>
              <a:rPr sz="2500" spc="35" dirty="0">
                <a:solidFill>
                  <a:srgbClr val="792631"/>
                </a:solidFill>
                <a:latin typeface="Arial"/>
                <a:cs typeface="Arial"/>
              </a:rPr>
              <a:t>ini  </a:t>
            </a:r>
            <a:r>
              <a:rPr sz="2500" spc="110" dirty="0">
                <a:solidFill>
                  <a:srgbClr val="792631"/>
                </a:solidFill>
                <a:latin typeface="Arial"/>
                <a:cs typeface="Arial"/>
              </a:rPr>
              <a:t>terdapat </a:t>
            </a:r>
            <a:r>
              <a:rPr sz="2500" spc="35" dirty="0">
                <a:solidFill>
                  <a:srgbClr val="792631"/>
                </a:solidFill>
                <a:latin typeface="Arial"/>
                <a:cs typeface="Arial"/>
              </a:rPr>
              <a:t>2 </a:t>
            </a:r>
            <a:r>
              <a:rPr sz="2500" spc="30" dirty="0">
                <a:solidFill>
                  <a:srgbClr val="792631"/>
                </a:solidFill>
                <a:latin typeface="Arial"/>
                <a:cs typeface="Arial"/>
              </a:rPr>
              <a:t>jenis user </a:t>
            </a:r>
            <a:r>
              <a:rPr sz="2500" spc="85" dirty="0">
                <a:solidFill>
                  <a:srgbClr val="792631"/>
                </a:solidFill>
                <a:latin typeface="Arial"/>
                <a:cs typeface="Arial"/>
              </a:rPr>
              <a:t>yaitu </a:t>
            </a:r>
            <a:r>
              <a:rPr sz="2500" spc="55" dirty="0">
                <a:solidFill>
                  <a:srgbClr val="792631"/>
                </a:solidFill>
                <a:latin typeface="Arial"/>
                <a:cs typeface="Arial"/>
              </a:rPr>
              <a:t>Host dan </a:t>
            </a:r>
            <a:r>
              <a:rPr sz="2500" spc="10" dirty="0">
                <a:solidFill>
                  <a:srgbClr val="792631"/>
                </a:solidFill>
                <a:latin typeface="Arial"/>
                <a:cs typeface="Arial"/>
              </a:rPr>
              <a:t>Guest. </a:t>
            </a:r>
            <a:r>
              <a:rPr sz="2500" spc="55" dirty="0">
                <a:solidFill>
                  <a:srgbClr val="792631"/>
                </a:solidFill>
                <a:latin typeface="Arial"/>
                <a:cs typeface="Arial"/>
              </a:rPr>
              <a:t>Host  </a:t>
            </a:r>
            <a:r>
              <a:rPr sz="2500" spc="105" dirty="0">
                <a:solidFill>
                  <a:srgbClr val="792631"/>
                </a:solidFill>
                <a:latin typeface="Arial"/>
                <a:cs typeface="Arial"/>
              </a:rPr>
              <a:t>dapat </a:t>
            </a:r>
            <a:r>
              <a:rPr sz="2500" spc="60" dirty="0">
                <a:solidFill>
                  <a:srgbClr val="792631"/>
                </a:solidFill>
                <a:latin typeface="Arial"/>
                <a:cs typeface="Arial"/>
              </a:rPr>
              <a:t>menambah </a:t>
            </a:r>
            <a:r>
              <a:rPr sz="2500" spc="30" dirty="0">
                <a:solidFill>
                  <a:srgbClr val="792631"/>
                </a:solidFill>
                <a:latin typeface="Arial"/>
                <a:cs typeface="Arial"/>
              </a:rPr>
              <a:t>jenis </a:t>
            </a:r>
            <a:r>
              <a:rPr sz="2500" spc="120" dirty="0">
                <a:solidFill>
                  <a:srgbClr val="792631"/>
                </a:solidFill>
                <a:latin typeface="Arial"/>
                <a:cs typeface="Arial"/>
              </a:rPr>
              <a:t>obat </a:t>
            </a:r>
            <a:r>
              <a:rPr sz="2500" spc="55" dirty="0">
                <a:solidFill>
                  <a:srgbClr val="792631"/>
                </a:solidFill>
                <a:latin typeface="Arial"/>
                <a:cs typeface="Arial"/>
              </a:rPr>
              <a:t>dan </a:t>
            </a:r>
            <a:r>
              <a:rPr sz="2500" spc="80" dirty="0">
                <a:solidFill>
                  <a:srgbClr val="792631"/>
                </a:solidFill>
                <a:latin typeface="Arial"/>
                <a:cs typeface="Arial"/>
              </a:rPr>
              <a:t>mengupdate </a:t>
            </a:r>
            <a:r>
              <a:rPr sz="2500" spc="85" dirty="0">
                <a:solidFill>
                  <a:srgbClr val="792631"/>
                </a:solidFill>
                <a:latin typeface="Arial"/>
                <a:cs typeface="Arial"/>
              </a:rPr>
              <a:t>stok  </a:t>
            </a:r>
            <a:r>
              <a:rPr sz="2500" spc="120" dirty="0">
                <a:solidFill>
                  <a:srgbClr val="792631"/>
                </a:solidFill>
                <a:latin typeface="Arial"/>
                <a:cs typeface="Arial"/>
              </a:rPr>
              <a:t>obat </a:t>
            </a:r>
            <a:r>
              <a:rPr sz="2500" spc="65" dirty="0">
                <a:solidFill>
                  <a:srgbClr val="792631"/>
                </a:solidFill>
                <a:latin typeface="Arial"/>
                <a:cs typeface="Arial"/>
              </a:rPr>
              <a:t>pada </a:t>
            </a:r>
            <a:r>
              <a:rPr sz="2500" spc="90" dirty="0">
                <a:solidFill>
                  <a:srgbClr val="792631"/>
                </a:solidFill>
                <a:latin typeface="Arial"/>
                <a:cs typeface="Arial"/>
              </a:rPr>
              <a:t>daftar </a:t>
            </a:r>
            <a:r>
              <a:rPr sz="2500" spc="35" dirty="0">
                <a:solidFill>
                  <a:srgbClr val="792631"/>
                </a:solidFill>
                <a:latin typeface="Arial"/>
                <a:cs typeface="Arial"/>
              </a:rPr>
              <a:t>tabel. </a:t>
            </a:r>
            <a:r>
              <a:rPr sz="2500" spc="-10" dirty="0">
                <a:solidFill>
                  <a:srgbClr val="792631"/>
                </a:solidFill>
                <a:latin typeface="Arial"/>
                <a:cs typeface="Arial"/>
              </a:rPr>
              <a:t>Sedangkan</a:t>
            </a:r>
            <a:r>
              <a:rPr sz="2500" spc="-484" dirty="0">
                <a:solidFill>
                  <a:srgbClr val="792631"/>
                </a:solidFill>
                <a:latin typeface="Arial"/>
                <a:cs typeface="Arial"/>
              </a:rPr>
              <a:t> </a:t>
            </a:r>
            <a:r>
              <a:rPr sz="2500" spc="30" dirty="0">
                <a:solidFill>
                  <a:srgbClr val="792631"/>
                </a:solidFill>
                <a:latin typeface="Arial"/>
                <a:cs typeface="Arial"/>
              </a:rPr>
              <a:t>user</a:t>
            </a:r>
            <a:endParaRPr sz="2500">
              <a:latin typeface="Arial"/>
              <a:cs typeface="Arial"/>
            </a:endParaRPr>
          </a:p>
          <a:p>
            <a:pPr marL="12700" marR="795020">
              <a:lnSpc>
                <a:spcPct val="114999"/>
              </a:lnSpc>
            </a:pPr>
            <a:r>
              <a:rPr sz="2500" spc="105" dirty="0">
                <a:solidFill>
                  <a:srgbClr val="792631"/>
                </a:solidFill>
                <a:latin typeface="Arial"/>
                <a:cs typeface="Arial"/>
              </a:rPr>
              <a:t>dapat </a:t>
            </a:r>
            <a:r>
              <a:rPr sz="2500" spc="65" dirty="0">
                <a:solidFill>
                  <a:srgbClr val="792631"/>
                </a:solidFill>
                <a:latin typeface="Arial"/>
                <a:cs typeface="Arial"/>
              </a:rPr>
              <a:t>melihat </a:t>
            </a:r>
            <a:r>
              <a:rPr sz="2500" spc="55" dirty="0">
                <a:solidFill>
                  <a:srgbClr val="792631"/>
                </a:solidFill>
                <a:latin typeface="Arial"/>
                <a:cs typeface="Arial"/>
              </a:rPr>
              <a:t>dan </a:t>
            </a:r>
            <a:r>
              <a:rPr sz="2500" spc="105" dirty="0">
                <a:solidFill>
                  <a:srgbClr val="792631"/>
                </a:solidFill>
                <a:latin typeface="Arial"/>
                <a:cs typeface="Arial"/>
              </a:rPr>
              <a:t>sort </a:t>
            </a:r>
            <a:r>
              <a:rPr sz="2500" spc="90" dirty="0">
                <a:solidFill>
                  <a:srgbClr val="792631"/>
                </a:solidFill>
                <a:latin typeface="Arial"/>
                <a:cs typeface="Arial"/>
              </a:rPr>
              <a:t>daftar </a:t>
            </a:r>
            <a:r>
              <a:rPr sz="2500" spc="85" dirty="0">
                <a:solidFill>
                  <a:srgbClr val="792631"/>
                </a:solidFill>
                <a:latin typeface="Arial"/>
                <a:cs typeface="Arial"/>
              </a:rPr>
              <a:t>tabel </a:t>
            </a:r>
            <a:r>
              <a:rPr sz="2500" spc="120" dirty="0">
                <a:solidFill>
                  <a:srgbClr val="792631"/>
                </a:solidFill>
                <a:latin typeface="Arial"/>
                <a:cs typeface="Arial"/>
              </a:rPr>
              <a:t>obat </a:t>
            </a:r>
            <a:r>
              <a:rPr sz="2500" spc="60" dirty="0">
                <a:solidFill>
                  <a:srgbClr val="792631"/>
                </a:solidFill>
                <a:latin typeface="Arial"/>
                <a:cs typeface="Arial"/>
              </a:rPr>
              <a:t>serta  </a:t>
            </a:r>
            <a:r>
              <a:rPr sz="2500" spc="45" dirty="0">
                <a:solidFill>
                  <a:srgbClr val="792631"/>
                </a:solidFill>
                <a:latin typeface="Arial"/>
                <a:cs typeface="Arial"/>
              </a:rPr>
              <a:t>memesan </a:t>
            </a:r>
            <a:r>
              <a:rPr sz="2500" spc="120" dirty="0">
                <a:solidFill>
                  <a:srgbClr val="792631"/>
                </a:solidFill>
                <a:latin typeface="Arial"/>
                <a:cs typeface="Arial"/>
              </a:rPr>
              <a:t>obat </a:t>
            </a:r>
            <a:r>
              <a:rPr sz="2500" spc="30" dirty="0">
                <a:solidFill>
                  <a:srgbClr val="792631"/>
                </a:solidFill>
                <a:latin typeface="Arial"/>
                <a:cs typeface="Arial"/>
              </a:rPr>
              <a:t>melalui </a:t>
            </a:r>
            <a:r>
              <a:rPr sz="2500" spc="120" dirty="0">
                <a:solidFill>
                  <a:srgbClr val="792631"/>
                </a:solidFill>
                <a:latin typeface="Arial"/>
                <a:cs typeface="Arial"/>
              </a:rPr>
              <a:t>tiket</a:t>
            </a:r>
            <a:r>
              <a:rPr sz="2500" spc="-470" dirty="0">
                <a:solidFill>
                  <a:srgbClr val="792631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792631"/>
                </a:solidFill>
                <a:latin typeface="Arial"/>
                <a:cs typeface="Arial"/>
              </a:rPr>
              <a:t>yang </a:t>
            </a:r>
            <a:r>
              <a:rPr sz="2500" spc="55" dirty="0">
                <a:solidFill>
                  <a:srgbClr val="792631"/>
                </a:solidFill>
                <a:latin typeface="Arial"/>
                <a:cs typeface="Arial"/>
              </a:rPr>
              <a:t>nantinya </a:t>
            </a:r>
            <a:r>
              <a:rPr sz="2500" spc="-15" dirty="0">
                <a:solidFill>
                  <a:srgbClr val="792631"/>
                </a:solidFill>
                <a:latin typeface="Arial"/>
                <a:cs typeface="Arial"/>
              </a:rPr>
              <a:t>akan  </a:t>
            </a:r>
            <a:r>
              <a:rPr sz="2500" spc="70" dirty="0">
                <a:solidFill>
                  <a:srgbClr val="792631"/>
                </a:solidFill>
                <a:latin typeface="Arial"/>
                <a:cs typeface="Arial"/>
              </a:rPr>
              <a:t>diprint.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B5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3492701"/>
            <a:ext cx="7967345" cy="516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400" spc="-20" dirty="0">
                <a:solidFill>
                  <a:srgbClr val="FFF9F9"/>
                </a:solidFill>
                <a:latin typeface="Arial"/>
                <a:cs typeface="Arial"/>
              </a:rPr>
              <a:t>Pada </a:t>
            </a:r>
            <a:r>
              <a:rPr sz="2400" spc="30" dirty="0">
                <a:solidFill>
                  <a:srgbClr val="FFF9F9"/>
                </a:solidFill>
                <a:latin typeface="Arial"/>
                <a:cs typeface="Arial"/>
              </a:rPr>
              <a:t>era </a:t>
            </a:r>
            <a:r>
              <a:rPr sz="2400" spc="100" dirty="0">
                <a:solidFill>
                  <a:srgbClr val="FFF9F9"/>
                </a:solidFill>
                <a:latin typeface="Arial"/>
                <a:cs typeface="Arial"/>
              </a:rPr>
              <a:t>pandemic </a:t>
            </a:r>
            <a:r>
              <a:rPr sz="2400" spc="55" dirty="0">
                <a:solidFill>
                  <a:srgbClr val="FFF9F9"/>
                </a:solidFill>
                <a:latin typeface="Arial"/>
                <a:cs typeface="Arial"/>
              </a:rPr>
              <a:t>saat </a:t>
            </a:r>
            <a:r>
              <a:rPr sz="2400" spc="-25" dirty="0">
                <a:solidFill>
                  <a:srgbClr val="FFF9F9"/>
                </a:solidFill>
                <a:latin typeface="Arial"/>
                <a:cs typeface="Arial"/>
              </a:rPr>
              <a:t>ini, </a:t>
            </a:r>
            <a:r>
              <a:rPr sz="2400" spc="50" dirty="0">
                <a:solidFill>
                  <a:srgbClr val="FFF9F9"/>
                </a:solidFill>
                <a:latin typeface="Arial"/>
                <a:cs typeface="Arial"/>
              </a:rPr>
              <a:t>pemesanan </a:t>
            </a:r>
            <a:r>
              <a:rPr sz="2400" spc="130" dirty="0">
                <a:solidFill>
                  <a:srgbClr val="FFF9F9"/>
                </a:solidFill>
                <a:latin typeface="Arial"/>
                <a:cs typeface="Arial"/>
              </a:rPr>
              <a:t>obat </a:t>
            </a:r>
            <a:r>
              <a:rPr sz="2400" spc="45" dirty="0">
                <a:solidFill>
                  <a:srgbClr val="FFF9F9"/>
                </a:solidFill>
                <a:latin typeface="Arial"/>
                <a:cs typeface="Arial"/>
              </a:rPr>
              <a:t>dengan  </a:t>
            </a:r>
            <a:r>
              <a:rPr sz="2400" spc="70" dirty="0">
                <a:solidFill>
                  <a:srgbClr val="FFF9F9"/>
                </a:solidFill>
                <a:latin typeface="Arial"/>
                <a:cs typeface="Arial"/>
              </a:rPr>
              <a:t>mendatangi </a:t>
            </a:r>
            <a:r>
              <a:rPr sz="2400" spc="95" dirty="0">
                <a:solidFill>
                  <a:srgbClr val="FFF9F9"/>
                </a:solidFill>
                <a:latin typeface="Arial"/>
                <a:cs typeface="Arial"/>
              </a:rPr>
              <a:t>apotek </a:t>
            </a:r>
            <a:r>
              <a:rPr sz="2400" spc="40" dirty="0">
                <a:solidFill>
                  <a:srgbClr val="FFF9F9"/>
                </a:solidFill>
                <a:latin typeface="Arial"/>
                <a:cs typeface="Arial"/>
              </a:rPr>
              <a:t>secara </a:t>
            </a:r>
            <a:r>
              <a:rPr sz="2400" spc="15" dirty="0">
                <a:solidFill>
                  <a:srgbClr val="FFF9F9"/>
                </a:solidFill>
                <a:latin typeface="Arial"/>
                <a:cs typeface="Arial"/>
              </a:rPr>
              <a:t>langsung </a:t>
            </a:r>
            <a:r>
              <a:rPr sz="2400" spc="95" dirty="0">
                <a:solidFill>
                  <a:srgbClr val="FFF9F9"/>
                </a:solidFill>
                <a:latin typeface="Arial"/>
                <a:cs typeface="Arial"/>
              </a:rPr>
              <a:t>cukup </a:t>
            </a:r>
            <a:r>
              <a:rPr sz="2400" spc="75" dirty="0">
                <a:solidFill>
                  <a:srgbClr val="FFF9F9"/>
                </a:solidFill>
                <a:latin typeface="Arial"/>
                <a:cs typeface="Arial"/>
              </a:rPr>
              <a:t>sulit </a:t>
            </a:r>
            <a:r>
              <a:rPr sz="2400" spc="20" dirty="0">
                <a:solidFill>
                  <a:srgbClr val="FFF9F9"/>
                </a:solidFill>
                <a:latin typeface="Arial"/>
                <a:cs typeface="Arial"/>
              </a:rPr>
              <a:t>karena  </a:t>
            </a:r>
            <a:r>
              <a:rPr sz="2400" spc="55" dirty="0">
                <a:solidFill>
                  <a:srgbClr val="FFF9F9"/>
                </a:solidFill>
                <a:latin typeface="Arial"/>
                <a:cs typeface="Arial"/>
              </a:rPr>
              <a:t>berbagai </a:t>
            </a:r>
            <a:r>
              <a:rPr sz="2400" spc="45" dirty="0">
                <a:solidFill>
                  <a:srgbClr val="FFF9F9"/>
                </a:solidFill>
                <a:latin typeface="Arial"/>
                <a:cs typeface="Arial"/>
              </a:rPr>
              <a:t>resiko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dari </a:t>
            </a:r>
            <a:r>
              <a:rPr sz="2400" spc="45" dirty="0">
                <a:solidFill>
                  <a:srgbClr val="FFF9F9"/>
                </a:solidFill>
                <a:latin typeface="Arial"/>
                <a:cs typeface="Arial"/>
              </a:rPr>
              <a:t>virus </a:t>
            </a:r>
            <a:r>
              <a:rPr sz="2400" spc="40" dirty="0">
                <a:solidFill>
                  <a:srgbClr val="FFF9F9"/>
                </a:solidFill>
                <a:latin typeface="Arial"/>
                <a:cs typeface="Arial"/>
              </a:rPr>
              <a:t>yang </a:t>
            </a:r>
            <a:r>
              <a:rPr sz="2400" spc="35" dirty="0">
                <a:solidFill>
                  <a:srgbClr val="FFF9F9"/>
                </a:solidFill>
                <a:latin typeface="Arial"/>
                <a:cs typeface="Arial"/>
              </a:rPr>
              <a:t>mengancam. Pembeli  </a:t>
            </a:r>
            <a:r>
              <a:rPr sz="2400" spc="130" dirty="0">
                <a:solidFill>
                  <a:srgbClr val="FFF9F9"/>
                </a:solidFill>
                <a:latin typeface="Arial"/>
                <a:cs typeface="Arial"/>
              </a:rPr>
              <a:t>obat </a:t>
            </a:r>
            <a:r>
              <a:rPr sz="2400" spc="15" dirty="0">
                <a:solidFill>
                  <a:srgbClr val="FFF9F9"/>
                </a:solidFill>
                <a:latin typeface="Arial"/>
                <a:cs typeface="Arial"/>
              </a:rPr>
              <a:t>juga </a:t>
            </a:r>
            <a:r>
              <a:rPr sz="2400" spc="30" dirty="0">
                <a:solidFill>
                  <a:srgbClr val="FFF9F9"/>
                </a:solidFill>
                <a:latin typeface="Arial"/>
                <a:cs typeface="Arial"/>
              </a:rPr>
              <a:t>harus meluangkan </a:t>
            </a:r>
            <a:r>
              <a:rPr sz="2400" spc="75" dirty="0">
                <a:solidFill>
                  <a:srgbClr val="FFF9F9"/>
                </a:solidFill>
                <a:latin typeface="Arial"/>
                <a:cs typeface="Arial"/>
              </a:rPr>
              <a:t>waktu </a:t>
            </a:r>
            <a:r>
              <a:rPr sz="2400" spc="40" dirty="0">
                <a:solidFill>
                  <a:srgbClr val="FFF9F9"/>
                </a:solidFill>
                <a:latin typeface="Arial"/>
                <a:cs typeface="Arial"/>
              </a:rPr>
              <a:t>yang </a:t>
            </a:r>
            <a:r>
              <a:rPr sz="2400" spc="95" dirty="0">
                <a:solidFill>
                  <a:srgbClr val="FFF9F9"/>
                </a:solidFill>
                <a:latin typeface="Arial"/>
                <a:cs typeface="Arial"/>
              </a:rPr>
              <a:t>cukup </a:t>
            </a:r>
            <a:r>
              <a:rPr sz="2400" spc="55" dirty="0">
                <a:solidFill>
                  <a:srgbClr val="FFF9F9"/>
                </a:solidFill>
                <a:latin typeface="Arial"/>
                <a:cs typeface="Arial"/>
              </a:rPr>
              <a:t>banyak  </a:t>
            </a:r>
            <a:r>
              <a:rPr sz="2400" spc="35" dirty="0">
                <a:solidFill>
                  <a:srgbClr val="FFF9F9"/>
                </a:solidFill>
                <a:latin typeface="Arial"/>
                <a:cs typeface="Arial"/>
              </a:rPr>
              <a:t>hanya </a:t>
            </a:r>
            <a:r>
              <a:rPr sz="2400" spc="85" dirty="0">
                <a:solidFill>
                  <a:srgbClr val="FFF9F9"/>
                </a:solidFill>
                <a:latin typeface="Arial"/>
                <a:cs typeface="Arial"/>
              </a:rPr>
              <a:t>untuk </a:t>
            </a:r>
            <a:r>
              <a:rPr sz="2400" spc="70" dirty="0">
                <a:solidFill>
                  <a:srgbClr val="FFF9F9"/>
                </a:solidFill>
                <a:latin typeface="Arial"/>
                <a:cs typeface="Arial"/>
              </a:rPr>
              <a:t>datang </a:t>
            </a:r>
            <a:r>
              <a:rPr sz="2400" spc="30" dirty="0">
                <a:solidFill>
                  <a:srgbClr val="FFF9F9"/>
                </a:solidFill>
                <a:latin typeface="Arial"/>
                <a:cs typeface="Arial"/>
              </a:rPr>
              <a:t>ke </a:t>
            </a:r>
            <a:r>
              <a:rPr sz="2400" spc="45" dirty="0">
                <a:solidFill>
                  <a:srgbClr val="FFF9F9"/>
                </a:solidFill>
                <a:latin typeface="Arial"/>
                <a:cs typeface="Arial"/>
              </a:rPr>
              <a:t>apotek, </a:t>
            </a:r>
            <a:r>
              <a:rPr sz="2400" spc="80" dirty="0">
                <a:solidFill>
                  <a:srgbClr val="FFF9F9"/>
                </a:solidFill>
                <a:latin typeface="Arial"/>
                <a:cs typeface="Arial"/>
              </a:rPr>
              <a:t>antre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dan </a:t>
            </a:r>
            <a:r>
              <a:rPr sz="2400" spc="90" dirty="0">
                <a:solidFill>
                  <a:srgbClr val="FFF9F9"/>
                </a:solidFill>
                <a:latin typeface="Arial"/>
                <a:cs typeface="Arial"/>
              </a:rPr>
              <a:t>membeli </a:t>
            </a:r>
            <a:r>
              <a:rPr sz="2400" spc="130" dirty="0">
                <a:solidFill>
                  <a:srgbClr val="FFF9F9"/>
                </a:solidFill>
                <a:latin typeface="Arial"/>
                <a:cs typeface="Arial"/>
              </a:rPr>
              <a:t>obat  </a:t>
            </a:r>
            <a:r>
              <a:rPr sz="2400" spc="20" dirty="0">
                <a:solidFill>
                  <a:srgbClr val="FFF9F9"/>
                </a:solidFill>
                <a:latin typeface="Arial"/>
                <a:cs typeface="Arial"/>
              </a:rPr>
              <a:t>sehingga </a:t>
            </a:r>
            <a:r>
              <a:rPr sz="2400" spc="95" dirty="0">
                <a:solidFill>
                  <a:srgbClr val="FFF9F9"/>
                </a:solidFill>
                <a:latin typeface="Arial"/>
                <a:cs typeface="Arial"/>
              </a:rPr>
              <a:t>tidak efektif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dan </a:t>
            </a:r>
            <a:r>
              <a:rPr sz="2400" spc="95" dirty="0">
                <a:solidFill>
                  <a:srgbClr val="FFF9F9"/>
                </a:solidFill>
                <a:latin typeface="Arial"/>
                <a:cs typeface="Arial"/>
              </a:rPr>
              <a:t>tidak </a:t>
            </a:r>
            <a:r>
              <a:rPr sz="2400" spc="50" dirty="0">
                <a:solidFill>
                  <a:srgbClr val="FFF9F9"/>
                </a:solidFill>
                <a:latin typeface="Arial"/>
                <a:cs typeface="Arial"/>
              </a:rPr>
              <a:t>efisien </a:t>
            </a:r>
            <a:r>
              <a:rPr sz="2400" spc="30" dirty="0">
                <a:solidFill>
                  <a:srgbClr val="FFF9F9"/>
                </a:solidFill>
                <a:latin typeface="Arial"/>
                <a:cs typeface="Arial"/>
              </a:rPr>
              <a:t>waktu. Oleh  </a:t>
            </a:r>
            <a:r>
              <a:rPr sz="2400" spc="20" dirty="0">
                <a:solidFill>
                  <a:srgbClr val="FFF9F9"/>
                </a:solidFill>
                <a:latin typeface="Arial"/>
                <a:cs typeface="Arial"/>
              </a:rPr>
              <a:t>karena</a:t>
            </a:r>
            <a:r>
              <a:rPr sz="2400" spc="-3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9F9"/>
                </a:solidFill>
                <a:latin typeface="Arial"/>
                <a:cs typeface="Arial"/>
              </a:rPr>
              <a:t>itu,</a:t>
            </a:r>
            <a:r>
              <a:rPr sz="2400" spc="-30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9F9"/>
                </a:solidFill>
                <a:latin typeface="Arial"/>
                <a:cs typeface="Arial"/>
              </a:rPr>
              <a:t>dibuat</a:t>
            </a:r>
            <a:r>
              <a:rPr sz="2400" spc="-3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FFF9F9"/>
                </a:solidFill>
                <a:latin typeface="Arial"/>
                <a:cs typeface="Arial"/>
              </a:rPr>
              <a:t>program</a:t>
            </a:r>
            <a:r>
              <a:rPr sz="2400" spc="-30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FFF9F9"/>
                </a:solidFill>
                <a:latin typeface="Arial"/>
                <a:cs typeface="Arial"/>
              </a:rPr>
              <a:t>Apotek</a:t>
            </a:r>
            <a:r>
              <a:rPr sz="2400" spc="-30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FFF9F9"/>
                </a:solidFill>
                <a:latin typeface="Arial"/>
                <a:cs typeface="Arial"/>
              </a:rPr>
              <a:t>Management</a:t>
            </a:r>
            <a:r>
              <a:rPr sz="2400" spc="-3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dimana  </a:t>
            </a:r>
            <a:r>
              <a:rPr sz="2400" spc="80" dirty="0">
                <a:solidFill>
                  <a:srgbClr val="FFF9F9"/>
                </a:solidFill>
                <a:latin typeface="Arial"/>
                <a:cs typeface="Arial"/>
              </a:rPr>
              <a:t>program </a:t>
            </a:r>
            <a:r>
              <a:rPr sz="2400" spc="45" dirty="0">
                <a:solidFill>
                  <a:srgbClr val="FFF9F9"/>
                </a:solidFill>
                <a:latin typeface="Arial"/>
                <a:cs typeface="Arial"/>
              </a:rPr>
              <a:t>ini </a:t>
            </a:r>
            <a:r>
              <a:rPr sz="2400" spc="55" dirty="0">
                <a:solidFill>
                  <a:srgbClr val="FFF9F9"/>
                </a:solidFill>
                <a:latin typeface="Arial"/>
                <a:cs typeface="Arial"/>
              </a:rPr>
              <a:t>menjunjung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tinggi </a:t>
            </a:r>
            <a:r>
              <a:rPr sz="2400" spc="40" dirty="0">
                <a:solidFill>
                  <a:srgbClr val="FFF9F9"/>
                </a:solidFill>
                <a:latin typeface="Arial"/>
                <a:cs typeface="Arial"/>
              </a:rPr>
              <a:t>keefisienan </a:t>
            </a:r>
            <a:r>
              <a:rPr sz="2400" spc="75" dirty="0">
                <a:solidFill>
                  <a:srgbClr val="FFF9F9"/>
                </a:solidFill>
                <a:latin typeface="Arial"/>
                <a:cs typeface="Arial"/>
              </a:rPr>
              <a:t>waktu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dan  </a:t>
            </a:r>
            <a:r>
              <a:rPr sz="2400" spc="55" dirty="0">
                <a:solidFill>
                  <a:srgbClr val="FFF9F9"/>
                </a:solidFill>
                <a:latin typeface="Arial"/>
                <a:cs typeface="Arial"/>
              </a:rPr>
              <a:t>kemudahan baik </a:t>
            </a:r>
            <a:r>
              <a:rPr sz="2400" spc="50" dirty="0">
                <a:solidFill>
                  <a:srgbClr val="FFF9F9"/>
                </a:solidFill>
                <a:latin typeface="Arial"/>
                <a:cs typeface="Arial"/>
              </a:rPr>
              <a:t>bagi </a:t>
            </a:r>
            <a:r>
              <a:rPr sz="2400" spc="105" dirty="0">
                <a:solidFill>
                  <a:srgbClr val="FFF9F9"/>
                </a:solidFill>
                <a:latin typeface="Arial"/>
                <a:cs typeface="Arial"/>
              </a:rPr>
              <a:t>host </a:t>
            </a:r>
            <a:r>
              <a:rPr sz="2400" spc="60" dirty="0">
                <a:solidFill>
                  <a:srgbClr val="FFF9F9"/>
                </a:solidFill>
                <a:latin typeface="Arial"/>
                <a:cs typeface="Arial"/>
              </a:rPr>
              <a:t>dalam </a:t>
            </a:r>
            <a:r>
              <a:rPr sz="2400" spc="90" dirty="0">
                <a:solidFill>
                  <a:srgbClr val="FFF9F9"/>
                </a:solidFill>
                <a:latin typeface="Arial"/>
                <a:cs typeface="Arial"/>
              </a:rPr>
              <a:t>mengupdate </a:t>
            </a:r>
            <a:r>
              <a:rPr sz="2400" spc="95" dirty="0">
                <a:solidFill>
                  <a:srgbClr val="FFF9F9"/>
                </a:solidFill>
                <a:latin typeface="Arial"/>
                <a:cs typeface="Arial"/>
              </a:rPr>
              <a:t>data  </a:t>
            </a:r>
            <a:r>
              <a:rPr sz="2400" spc="130" dirty="0">
                <a:solidFill>
                  <a:srgbClr val="FFF9F9"/>
                </a:solidFill>
                <a:latin typeface="Arial"/>
                <a:cs typeface="Arial"/>
              </a:rPr>
              <a:t>obat</a:t>
            </a:r>
            <a:r>
              <a:rPr sz="2400" spc="-30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dan</a:t>
            </a:r>
            <a:r>
              <a:rPr sz="2400" spc="-2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9F9"/>
                </a:solidFill>
                <a:latin typeface="Arial"/>
                <a:cs typeface="Arial"/>
              </a:rPr>
              <a:t>pembeli</a:t>
            </a:r>
            <a:r>
              <a:rPr sz="2400" spc="-2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9F9"/>
                </a:solidFill>
                <a:latin typeface="Arial"/>
                <a:cs typeface="Arial"/>
              </a:rPr>
              <a:t>obat</a:t>
            </a:r>
            <a:r>
              <a:rPr sz="2400" spc="-2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FFF9F9"/>
                </a:solidFill>
                <a:latin typeface="Arial"/>
                <a:cs typeface="Arial"/>
              </a:rPr>
              <a:t>dalam</a:t>
            </a:r>
            <a:r>
              <a:rPr sz="2400" spc="-2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FFF9F9"/>
                </a:solidFill>
                <a:latin typeface="Arial"/>
                <a:cs typeface="Arial"/>
              </a:rPr>
              <a:t>memesan</a:t>
            </a:r>
            <a:r>
              <a:rPr sz="2400" spc="-2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dan</a:t>
            </a:r>
            <a:r>
              <a:rPr sz="2400" spc="-25" dirty="0">
                <a:solidFill>
                  <a:srgbClr val="FFF9F9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9F9"/>
                </a:solidFill>
                <a:latin typeface="Arial"/>
                <a:cs typeface="Arial"/>
              </a:rPr>
              <a:t>mengecek  </a:t>
            </a:r>
            <a:r>
              <a:rPr sz="2400" spc="95" dirty="0">
                <a:solidFill>
                  <a:srgbClr val="FFF9F9"/>
                </a:solidFill>
                <a:latin typeface="Arial"/>
                <a:cs typeface="Arial"/>
              </a:rPr>
              <a:t>stok </a:t>
            </a:r>
            <a:r>
              <a:rPr sz="2400" spc="130" dirty="0">
                <a:solidFill>
                  <a:srgbClr val="FFF9F9"/>
                </a:solidFill>
                <a:latin typeface="Arial"/>
                <a:cs typeface="Arial"/>
              </a:rPr>
              <a:t>obat </a:t>
            </a:r>
            <a:r>
              <a:rPr sz="2400" spc="20" dirty="0">
                <a:solidFill>
                  <a:srgbClr val="FFF9F9"/>
                </a:solidFill>
                <a:latin typeface="Arial"/>
                <a:cs typeface="Arial"/>
              </a:rPr>
              <a:t>sehingga </a:t>
            </a:r>
            <a:r>
              <a:rPr sz="2400" spc="114" dirty="0">
                <a:solidFill>
                  <a:srgbClr val="FFF9F9"/>
                </a:solidFill>
                <a:latin typeface="Arial"/>
                <a:cs typeface="Arial"/>
              </a:rPr>
              <a:t>dapat </a:t>
            </a:r>
            <a:r>
              <a:rPr sz="2400" spc="40" dirty="0">
                <a:solidFill>
                  <a:srgbClr val="FFF9F9"/>
                </a:solidFill>
                <a:latin typeface="Arial"/>
                <a:cs typeface="Arial"/>
              </a:rPr>
              <a:t>menyelesaikan </a:t>
            </a:r>
            <a:r>
              <a:rPr sz="2400" spc="20" dirty="0">
                <a:solidFill>
                  <a:srgbClr val="FFF9F9"/>
                </a:solidFill>
                <a:latin typeface="Arial"/>
                <a:cs typeface="Arial"/>
              </a:rPr>
              <a:t>masalah </a:t>
            </a:r>
            <a:r>
              <a:rPr sz="2400" spc="110" dirty="0">
                <a:solidFill>
                  <a:srgbClr val="FFF9F9"/>
                </a:solidFill>
                <a:latin typeface="Arial"/>
                <a:cs typeface="Arial"/>
              </a:rPr>
              <a:t>di  </a:t>
            </a:r>
            <a:r>
              <a:rPr sz="2400" dirty="0">
                <a:solidFill>
                  <a:srgbClr val="FFF9F9"/>
                </a:solidFill>
                <a:latin typeface="Arial"/>
                <a:cs typeface="Arial"/>
              </a:rPr>
              <a:t>atas.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918857"/>
            <a:ext cx="783717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b="1" spc="5" dirty="0">
                <a:latin typeface="Arial"/>
                <a:cs typeface="Arial"/>
              </a:rPr>
              <a:t>Latar</a:t>
            </a:r>
            <a:r>
              <a:rPr sz="5000" b="1" spc="-409" dirty="0">
                <a:latin typeface="Arial"/>
                <a:cs typeface="Arial"/>
              </a:rPr>
              <a:t> </a:t>
            </a:r>
            <a:r>
              <a:rPr sz="5000" b="1" spc="-120" dirty="0">
                <a:latin typeface="Arial"/>
                <a:cs typeface="Arial"/>
              </a:rPr>
              <a:t>Belakang</a:t>
            </a:r>
            <a:r>
              <a:rPr sz="5000" b="1" spc="-405" dirty="0">
                <a:latin typeface="Arial"/>
                <a:cs typeface="Arial"/>
              </a:rPr>
              <a:t> </a:t>
            </a:r>
            <a:r>
              <a:rPr sz="5000" b="1" spc="40" dirty="0">
                <a:latin typeface="Arial"/>
                <a:cs typeface="Arial"/>
              </a:rPr>
              <a:t>dan</a:t>
            </a:r>
            <a:r>
              <a:rPr sz="5000" b="1" spc="-409" dirty="0">
                <a:latin typeface="Arial"/>
                <a:cs typeface="Arial"/>
              </a:rPr>
              <a:t> </a:t>
            </a:r>
            <a:r>
              <a:rPr sz="5000" b="1" spc="-90" dirty="0">
                <a:latin typeface="Arial"/>
                <a:cs typeface="Arial"/>
              </a:rPr>
              <a:t>Tujuan</a:t>
            </a:r>
            <a:endParaRPr sz="5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77686" y="1"/>
            <a:ext cx="8410575" cy="10287000"/>
            <a:chOff x="9877686" y="1"/>
            <a:chExt cx="8410575" cy="10287000"/>
          </a:xfrm>
        </p:grpSpPr>
        <p:sp>
          <p:nvSpPr>
            <p:cNvPr id="6" name="object 6"/>
            <p:cNvSpPr/>
            <p:nvPr/>
          </p:nvSpPr>
          <p:spPr>
            <a:xfrm>
              <a:off x="9877686" y="1"/>
              <a:ext cx="8410575" cy="10287000"/>
            </a:xfrm>
            <a:custGeom>
              <a:avLst/>
              <a:gdLst/>
              <a:ahLst/>
              <a:cxnLst/>
              <a:rect l="l" t="t" r="r" b="b"/>
              <a:pathLst>
                <a:path w="8410575" h="10287000">
                  <a:moveTo>
                    <a:pt x="533701" y="2121387"/>
                  </a:moveTo>
                  <a:lnTo>
                    <a:pt x="541246" y="1870482"/>
                  </a:lnTo>
                  <a:lnTo>
                    <a:pt x="559623" y="1468756"/>
                  </a:lnTo>
                  <a:lnTo>
                    <a:pt x="585927" y="1067047"/>
                  </a:lnTo>
                  <a:lnTo>
                    <a:pt x="615598" y="715885"/>
                  </a:lnTo>
                  <a:lnTo>
                    <a:pt x="651613" y="365320"/>
                  </a:lnTo>
                  <a:lnTo>
                    <a:pt x="696026" y="0"/>
                  </a:lnTo>
                  <a:lnTo>
                    <a:pt x="8410314" y="0"/>
                  </a:lnTo>
                  <a:lnTo>
                    <a:pt x="8410314" y="10286999"/>
                  </a:lnTo>
                  <a:lnTo>
                    <a:pt x="346382" y="10286999"/>
                  </a:lnTo>
                  <a:lnTo>
                    <a:pt x="523767" y="2973480"/>
                  </a:lnTo>
                  <a:lnTo>
                    <a:pt x="527836" y="2722652"/>
                  </a:lnTo>
                  <a:lnTo>
                    <a:pt x="529809" y="2321934"/>
                  </a:lnTo>
                  <a:lnTo>
                    <a:pt x="533701" y="2121387"/>
                  </a:lnTo>
                  <a:close/>
                </a:path>
                <a:path w="8410575" h="10287000">
                  <a:moveTo>
                    <a:pt x="0" y="10286999"/>
                  </a:moveTo>
                  <a:lnTo>
                    <a:pt x="28758" y="9425379"/>
                  </a:lnTo>
                  <a:lnTo>
                    <a:pt x="41073" y="9174986"/>
                  </a:lnTo>
                  <a:lnTo>
                    <a:pt x="51192" y="9024817"/>
                  </a:lnTo>
                  <a:lnTo>
                    <a:pt x="439840" y="4379235"/>
                  </a:lnTo>
                  <a:lnTo>
                    <a:pt x="492229" y="3676782"/>
                  </a:lnTo>
                  <a:lnTo>
                    <a:pt x="513526" y="3274812"/>
                  </a:lnTo>
                  <a:lnTo>
                    <a:pt x="523767" y="2973480"/>
                  </a:lnTo>
                  <a:lnTo>
                    <a:pt x="346382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07359" y="3828676"/>
              <a:ext cx="5712782" cy="56902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32156" y="2165004"/>
              <a:ext cx="1456151" cy="20664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45589" y="829424"/>
              <a:ext cx="1788160" cy="2510155"/>
            </a:xfrm>
            <a:custGeom>
              <a:avLst/>
              <a:gdLst/>
              <a:ahLst/>
              <a:cxnLst/>
              <a:rect l="l" t="t" r="r" b="b"/>
              <a:pathLst>
                <a:path w="1788159" h="2510154">
                  <a:moveTo>
                    <a:pt x="768748" y="2485187"/>
                  </a:moveTo>
                  <a:lnTo>
                    <a:pt x="723016" y="2474394"/>
                  </a:lnTo>
                  <a:lnTo>
                    <a:pt x="676970" y="2461577"/>
                  </a:lnTo>
                  <a:lnTo>
                    <a:pt x="630658" y="2446700"/>
                  </a:lnTo>
                  <a:lnTo>
                    <a:pt x="584131" y="2429730"/>
                  </a:lnTo>
                  <a:lnTo>
                    <a:pt x="537437" y="2410633"/>
                  </a:lnTo>
                  <a:lnTo>
                    <a:pt x="490626" y="2389376"/>
                  </a:lnTo>
                  <a:lnTo>
                    <a:pt x="443748" y="2365925"/>
                  </a:lnTo>
                  <a:lnTo>
                    <a:pt x="403602" y="2343542"/>
                  </a:lnTo>
                  <a:lnTo>
                    <a:pt x="365342" y="2319487"/>
                  </a:lnTo>
                  <a:lnTo>
                    <a:pt x="328970" y="2293848"/>
                  </a:lnTo>
                  <a:lnTo>
                    <a:pt x="294490" y="2266715"/>
                  </a:lnTo>
                  <a:lnTo>
                    <a:pt x="261903" y="2238175"/>
                  </a:lnTo>
                  <a:lnTo>
                    <a:pt x="231211" y="2208318"/>
                  </a:lnTo>
                  <a:lnTo>
                    <a:pt x="202418" y="2177232"/>
                  </a:lnTo>
                  <a:lnTo>
                    <a:pt x="175526" y="2145006"/>
                  </a:lnTo>
                  <a:lnTo>
                    <a:pt x="150538" y="2111729"/>
                  </a:lnTo>
                  <a:lnTo>
                    <a:pt x="127454" y="2077488"/>
                  </a:lnTo>
                  <a:lnTo>
                    <a:pt x="106280" y="2042374"/>
                  </a:lnTo>
                  <a:lnTo>
                    <a:pt x="87015" y="2006473"/>
                  </a:lnTo>
                  <a:lnTo>
                    <a:pt x="69664" y="1969876"/>
                  </a:lnTo>
                  <a:lnTo>
                    <a:pt x="54228" y="1932671"/>
                  </a:lnTo>
                  <a:lnTo>
                    <a:pt x="40711" y="1894946"/>
                  </a:lnTo>
                  <a:lnTo>
                    <a:pt x="29114" y="1856790"/>
                  </a:lnTo>
                  <a:lnTo>
                    <a:pt x="19440" y="1818292"/>
                  </a:lnTo>
                  <a:lnTo>
                    <a:pt x="11691" y="1779540"/>
                  </a:lnTo>
                  <a:lnTo>
                    <a:pt x="5870" y="1740623"/>
                  </a:lnTo>
                  <a:lnTo>
                    <a:pt x="1980" y="1701630"/>
                  </a:lnTo>
                  <a:lnTo>
                    <a:pt x="22" y="1662649"/>
                  </a:lnTo>
                  <a:lnTo>
                    <a:pt x="0" y="1623769"/>
                  </a:lnTo>
                  <a:lnTo>
                    <a:pt x="1915" y="1585079"/>
                  </a:lnTo>
                  <a:lnTo>
                    <a:pt x="5770" y="1546667"/>
                  </a:lnTo>
                  <a:lnTo>
                    <a:pt x="11568" y="1508622"/>
                  </a:lnTo>
                  <a:lnTo>
                    <a:pt x="19311" y="1471033"/>
                  </a:lnTo>
                  <a:lnTo>
                    <a:pt x="29002" y="1433988"/>
                  </a:lnTo>
                  <a:lnTo>
                    <a:pt x="40643" y="1397576"/>
                  </a:lnTo>
                  <a:lnTo>
                    <a:pt x="54236" y="1361886"/>
                  </a:lnTo>
                  <a:lnTo>
                    <a:pt x="69784" y="1327006"/>
                  </a:lnTo>
                  <a:lnTo>
                    <a:pt x="87290" y="1293025"/>
                  </a:lnTo>
                  <a:lnTo>
                    <a:pt x="106755" y="1260031"/>
                  </a:lnTo>
                  <a:lnTo>
                    <a:pt x="128183" y="1228114"/>
                  </a:lnTo>
                  <a:lnTo>
                    <a:pt x="151576" y="1197362"/>
                  </a:lnTo>
                  <a:lnTo>
                    <a:pt x="176936" y="1167863"/>
                  </a:lnTo>
                  <a:lnTo>
                    <a:pt x="204265" y="1139706"/>
                  </a:lnTo>
                  <a:lnTo>
                    <a:pt x="233567" y="1112980"/>
                  </a:lnTo>
                  <a:lnTo>
                    <a:pt x="264843" y="1087774"/>
                  </a:lnTo>
                  <a:lnTo>
                    <a:pt x="298097" y="1064176"/>
                  </a:lnTo>
                  <a:lnTo>
                    <a:pt x="333329" y="1042275"/>
                  </a:lnTo>
                  <a:lnTo>
                    <a:pt x="370544" y="1022159"/>
                  </a:lnTo>
                  <a:lnTo>
                    <a:pt x="409744" y="1003918"/>
                  </a:lnTo>
                  <a:lnTo>
                    <a:pt x="450930" y="987639"/>
                  </a:lnTo>
                  <a:lnTo>
                    <a:pt x="494106" y="973412"/>
                  </a:lnTo>
                  <a:lnTo>
                    <a:pt x="545590" y="960286"/>
                  </a:lnTo>
                  <a:lnTo>
                    <a:pt x="594544" y="950965"/>
                  </a:lnTo>
                  <a:lnTo>
                    <a:pt x="640891" y="943360"/>
                  </a:lnTo>
                  <a:lnTo>
                    <a:pt x="684555" y="935386"/>
                  </a:lnTo>
                  <a:lnTo>
                    <a:pt x="725461" y="924955"/>
                  </a:lnTo>
                  <a:lnTo>
                    <a:pt x="763531" y="909981"/>
                  </a:lnTo>
                  <a:lnTo>
                    <a:pt x="798690" y="888377"/>
                  </a:lnTo>
                  <a:lnTo>
                    <a:pt x="830861" y="858056"/>
                  </a:lnTo>
                  <a:lnTo>
                    <a:pt x="859969" y="816931"/>
                  </a:lnTo>
                  <a:lnTo>
                    <a:pt x="880559" y="775246"/>
                  </a:lnTo>
                  <a:lnTo>
                    <a:pt x="897235" y="729110"/>
                  </a:lnTo>
                  <a:lnTo>
                    <a:pt x="910674" y="679810"/>
                  </a:lnTo>
                  <a:lnTo>
                    <a:pt x="921552" y="628632"/>
                  </a:lnTo>
                  <a:lnTo>
                    <a:pt x="930547" y="576863"/>
                  </a:lnTo>
                  <a:lnTo>
                    <a:pt x="938335" y="525791"/>
                  </a:lnTo>
                  <a:lnTo>
                    <a:pt x="945594" y="476701"/>
                  </a:lnTo>
                  <a:lnTo>
                    <a:pt x="953001" y="430881"/>
                  </a:lnTo>
                  <a:lnTo>
                    <a:pt x="960200" y="385123"/>
                  </a:lnTo>
                  <a:lnTo>
                    <a:pt x="971244" y="303290"/>
                  </a:lnTo>
                  <a:lnTo>
                    <a:pt x="977254" y="267960"/>
                  </a:lnTo>
                  <a:lnTo>
                    <a:pt x="946772" y="236708"/>
                  </a:lnTo>
                  <a:lnTo>
                    <a:pt x="921382" y="196548"/>
                  </a:lnTo>
                  <a:lnTo>
                    <a:pt x="910409" y="159838"/>
                  </a:lnTo>
                  <a:lnTo>
                    <a:pt x="912020" y="126670"/>
                  </a:lnTo>
                  <a:lnTo>
                    <a:pt x="945650" y="71333"/>
                  </a:lnTo>
                  <a:lnTo>
                    <a:pt x="1007597" y="31281"/>
                  </a:lnTo>
                  <a:lnTo>
                    <a:pt x="1044603" y="17218"/>
                  </a:lnTo>
                  <a:lnTo>
                    <a:pt x="1083184" y="7255"/>
                  </a:lnTo>
                  <a:lnTo>
                    <a:pt x="1121506" y="1485"/>
                  </a:lnTo>
                  <a:lnTo>
                    <a:pt x="1157734" y="0"/>
                  </a:lnTo>
                  <a:lnTo>
                    <a:pt x="1201509" y="2758"/>
                  </a:lnTo>
                  <a:lnTo>
                    <a:pt x="1249399" y="9451"/>
                  </a:lnTo>
                  <a:lnTo>
                    <a:pt x="1299647" y="20138"/>
                  </a:lnTo>
                  <a:lnTo>
                    <a:pt x="1350495" y="34878"/>
                  </a:lnTo>
                  <a:lnTo>
                    <a:pt x="1400184" y="53730"/>
                  </a:lnTo>
                  <a:lnTo>
                    <a:pt x="1446956" y="76755"/>
                  </a:lnTo>
                  <a:lnTo>
                    <a:pt x="1489052" y="104012"/>
                  </a:lnTo>
                  <a:lnTo>
                    <a:pt x="1524715" y="135560"/>
                  </a:lnTo>
                  <a:lnTo>
                    <a:pt x="1552186" y="171458"/>
                  </a:lnTo>
                  <a:lnTo>
                    <a:pt x="1574452" y="221540"/>
                  </a:lnTo>
                  <a:lnTo>
                    <a:pt x="1579322" y="265322"/>
                  </a:lnTo>
                  <a:lnTo>
                    <a:pt x="1569387" y="302740"/>
                  </a:lnTo>
                  <a:lnTo>
                    <a:pt x="1547239" y="333727"/>
                  </a:lnTo>
                  <a:lnTo>
                    <a:pt x="1515470" y="358219"/>
                  </a:lnTo>
                  <a:lnTo>
                    <a:pt x="1476669" y="376150"/>
                  </a:lnTo>
                  <a:lnTo>
                    <a:pt x="1433430" y="387455"/>
                  </a:lnTo>
                  <a:lnTo>
                    <a:pt x="1424553" y="429863"/>
                  </a:lnTo>
                  <a:lnTo>
                    <a:pt x="1413366" y="475944"/>
                  </a:lnTo>
                  <a:lnTo>
                    <a:pt x="1400671" y="524952"/>
                  </a:lnTo>
                  <a:lnTo>
                    <a:pt x="1387269" y="576141"/>
                  </a:lnTo>
                  <a:lnTo>
                    <a:pt x="1373959" y="628768"/>
                  </a:lnTo>
                  <a:lnTo>
                    <a:pt x="1361543" y="682085"/>
                  </a:lnTo>
                  <a:lnTo>
                    <a:pt x="1350820" y="735347"/>
                  </a:lnTo>
                  <a:lnTo>
                    <a:pt x="1342592" y="787810"/>
                  </a:lnTo>
                  <a:lnTo>
                    <a:pt x="1337660" y="838727"/>
                  </a:lnTo>
                  <a:lnTo>
                    <a:pt x="1336823" y="887353"/>
                  </a:lnTo>
                  <a:lnTo>
                    <a:pt x="1340883" y="932943"/>
                  </a:lnTo>
                  <a:lnTo>
                    <a:pt x="1353568" y="982349"/>
                  </a:lnTo>
                  <a:lnTo>
                    <a:pt x="1374019" y="1023767"/>
                  </a:lnTo>
                  <a:lnTo>
                    <a:pt x="1400991" y="1059944"/>
                  </a:lnTo>
                  <a:lnTo>
                    <a:pt x="1433240" y="1093627"/>
                  </a:lnTo>
                  <a:lnTo>
                    <a:pt x="1469521" y="1127562"/>
                  </a:lnTo>
                  <a:lnTo>
                    <a:pt x="1508589" y="1164496"/>
                  </a:lnTo>
                  <a:lnTo>
                    <a:pt x="1549200" y="1207176"/>
                  </a:lnTo>
                  <a:lnTo>
                    <a:pt x="1582496" y="1246888"/>
                  </a:lnTo>
                  <a:lnTo>
                    <a:pt x="1613576" y="1287937"/>
                  </a:lnTo>
                  <a:lnTo>
                    <a:pt x="1642352" y="1330178"/>
                  </a:lnTo>
                  <a:lnTo>
                    <a:pt x="1668740" y="1373463"/>
                  </a:lnTo>
                  <a:lnTo>
                    <a:pt x="1692653" y="1417647"/>
                  </a:lnTo>
                  <a:lnTo>
                    <a:pt x="1714006" y="1462582"/>
                  </a:lnTo>
                  <a:lnTo>
                    <a:pt x="1732713" y="1508122"/>
                  </a:lnTo>
                  <a:lnTo>
                    <a:pt x="1748688" y="1554122"/>
                  </a:lnTo>
                  <a:lnTo>
                    <a:pt x="1761846" y="1600433"/>
                  </a:lnTo>
                  <a:lnTo>
                    <a:pt x="1771637" y="1643613"/>
                  </a:lnTo>
                  <a:lnTo>
                    <a:pt x="1779084" y="1686153"/>
                  </a:lnTo>
                  <a:lnTo>
                    <a:pt x="1784237" y="1728018"/>
                  </a:lnTo>
                  <a:lnTo>
                    <a:pt x="1787144" y="1769174"/>
                  </a:lnTo>
                  <a:lnTo>
                    <a:pt x="1787856" y="1809588"/>
                  </a:lnTo>
                  <a:lnTo>
                    <a:pt x="1786422" y="1849225"/>
                  </a:lnTo>
                  <a:lnTo>
                    <a:pt x="1782892" y="1888052"/>
                  </a:lnTo>
                  <a:lnTo>
                    <a:pt x="1777314" y="1926036"/>
                  </a:lnTo>
                  <a:lnTo>
                    <a:pt x="1760215" y="1999337"/>
                  </a:lnTo>
                  <a:lnTo>
                    <a:pt x="1735521" y="2068859"/>
                  </a:lnTo>
                  <a:lnTo>
                    <a:pt x="1703629" y="2134330"/>
                  </a:lnTo>
                  <a:lnTo>
                    <a:pt x="1664935" y="2195480"/>
                  </a:lnTo>
                  <a:lnTo>
                    <a:pt x="1619833" y="2252041"/>
                  </a:lnTo>
                  <a:lnTo>
                    <a:pt x="1568721" y="2303740"/>
                  </a:lnTo>
                  <a:lnTo>
                    <a:pt x="1511994" y="2350310"/>
                  </a:lnTo>
                  <a:lnTo>
                    <a:pt x="1450048" y="2391478"/>
                  </a:lnTo>
                  <a:lnTo>
                    <a:pt x="1383280" y="2426976"/>
                  </a:lnTo>
                  <a:lnTo>
                    <a:pt x="1348210" y="2442514"/>
                  </a:lnTo>
                  <a:lnTo>
                    <a:pt x="1312084" y="2456533"/>
                  </a:lnTo>
                  <a:lnTo>
                    <a:pt x="1274950" y="2468999"/>
                  </a:lnTo>
                  <a:lnTo>
                    <a:pt x="1236857" y="2479878"/>
                  </a:lnTo>
                  <a:lnTo>
                    <a:pt x="1197856" y="2489137"/>
                  </a:lnTo>
                  <a:lnTo>
                    <a:pt x="1157995" y="2496743"/>
                  </a:lnTo>
                  <a:lnTo>
                    <a:pt x="1117325" y="2502660"/>
                  </a:lnTo>
                  <a:lnTo>
                    <a:pt x="1075894" y="2506856"/>
                  </a:lnTo>
                  <a:lnTo>
                    <a:pt x="1033752" y="2509296"/>
                  </a:lnTo>
                  <a:lnTo>
                    <a:pt x="990950" y="2509948"/>
                  </a:lnTo>
                  <a:lnTo>
                    <a:pt x="947535" y="2508776"/>
                  </a:lnTo>
                  <a:lnTo>
                    <a:pt x="903558" y="2505748"/>
                  </a:lnTo>
                  <a:lnTo>
                    <a:pt x="859068" y="2500830"/>
                  </a:lnTo>
                  <a:lnTo>
                    <a:pt x="814115" y="2493987"/>
                  </a:lnTo>
                  <a:lnTo>
                    <a:pt x="768748" y="2485187"/>
                  </a:lnTo>
                  <a:close/>
                </a:path>
              </a:pathLst>
            </a:custGeom>
            <a:solidFill>
              <a:srgbClr val="EFA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1751" y="877187"/>
              <a:ext cx="623570" cy="1003935"/>
            </a:xfrm>
            <a:custGeom>
              <a:avLst/>
              <a:gdLst/>
              <a:ahLst/>
              <a:cxnLst/>
              <a:rect l="l" t="t" r="r" b="b"/>
              <a:pathLst>
                <a:path w="623569" h="1003935">
                  <a:moveTo>
                    <a:pt x="522542" y="371591"/>
                  </a:moveTo>
                  <a:lnTo>
                    <a:pt x="348719" y="331390"/>
                  </a:lnTo>
                  <a:lnTo>
                    <a:pt x="380943" y="337851"/>
                  </a:lnTo>
                  <a:lnTo>
                    <a:pt x="413524" y="342582"/>
                  </a:lnTo>
                  <a:lnTo>
                    <a:pt x="446364" y="345272"/>
                  </a:lnTo>
                  <a:lnTo>
                    <a:pt x="479367" y="345612"/>
                  </a:lnTo>
                  <a:lnTo>
                    <a:pt x="503717" y="343377"/>
                  </a:lnTo>
                  <a:lnTo>
                    <a:pt x="528447" y="340085"/>
                  </a:lnTo>
                  <a:lnTo>
                    <a:pt x="552856" y="338849"/>
                  </a:lnTo>
                  <a:lnTo>
                    <a:pt x="576244" y="342784"/>
                  </a:lnTo>
                  <a:lnTo>
                    <a:pt x="580085" y="344056"/>
                  </a:lnTo>
                  <a:lnTo>
                    <a:pt x="580897" y="349360"/>
                  </a:lnTo>
                  <a:lnTo>
                    <a:pt x="577392" y="352128"/>
                  </a:lnTo>
                  <a:lnTo>
                    <a:pt x="551518" y="365765"/>
                  </a:lnTo>
                  <a:lnTo>
                    <a:pt x="522542" y="371591"/>
                  </a:lnTo>
                  <a:close/>
                </a:path>
                <a:path w="623569" h="1003935">
                  <a:moveTo>
                    <a:pt x="349752" y="361635"/>
                  </a:moveTo>
                  <a:lnTo>
                    <a:pt x="304256" y="350461"/>
                  </a:lnTo>
                  <a:lnTo>
                    <a:pt x="256338" y="334832"/>
                  </a:lnTo>
                  <a:lnTo>
                    <a:pt x="209600" y="313841"/>
                  </a:lnTo>
                  <a:lnTo>
                    <a:pt x="167643" y="286581"/>
                  </a:lnTo>
                  <a:lnTo>
                    <a:pt x="134069" y="252145"/>
                  </a:lnTo>
                  <a:lnTo>
                    <a:pt x="131433" y="248543"/>
                  </a:lnTo>
                  <a:lnTo>
                    <a:pt x="133673" y="240953"/>
                  </a:lnTo>
                  <a:lnTo>
                    <a:pt x="138827" y="242731"/>
                  </a:lnTo>
                  <a:lnTo>
                    <a:pt x="162809" y="252855"/>
                  </a:lnTo>
                  <a:lnTo>
                    <a:pt x="185996" y="265330"/>
                  </a:lnTo>
                  <a:lnTo>
                    <a:pt x="208947" y="278497"/>
                  </a:lnTo>
                  <a:lnTo>
                    <a:pt x="232225" y="290699"/>
                  </a:lnTo>
                  <a:lnTo>
                    <a:pt x="289432" y="314269"/>
                  </a:lnTo>
                  <a:lnTo>
                    <a:pt x="348719" y="331390"/>
                  </a:lnTo>
                  <a:lnTo>
                    <a:pt x="522542" y="371591"/>
                  </a:lnTo>
                  <a:lnTo>
                    <a:pt x="522326" y="371634"/>
                  </a:lnTo>
                  <a:lnTo>
                    <a:pt x="492238" y="372858"/>
                  </a:lnTo>
                  <a:lnTo>
                    <a:pt x="463679" y="372556"/>
                  </a:lnTo>
                  <a:lnTo>
                    <a:pt x="434941" y="371962"/>
                  </a:lnTo>
                  <a:lnTo>
                    <a:pt x="406339" y="370094"/>
                  </a:lnTo>
                  <a:lnTo>
                    <a:pt x="377926" y="366727"/>
                  </a:lnTo>
                  <a:lnTo>
                    <a:pt x="349752" y="361635"/>
                  </a:lnTo>
                  <a:close/>
                </a:path>
                <a:path w="623569" h="1003935">
                  <a:moveTo>
                    <a:pt x="234231" y="988056"/>
                  </a:moveTo>
                  <a:lnTo>
                    <a:pt x="193046" y="975995"/>
                  </a:lnTo>
                  <a:lnTo>
                    <a:pt x="150830" y="961970"/>
                  </a:lnTo>
                  <a:lnTo>
                    <a:pt x="104637" y="944211"/>
                  </a:lnTo>
                  <a:lnTo>
                    <a:pt x="60248" y="921184"/>
                  </a:lnTo>
                  <a:lnTo>
                    <a:pt x="23442" y="891357"/>
                  </a:lnTo>
                  <a:lnTo>
                    <a:pt x="0" y="853198"/>
                  </a:lnTo>
                  <a:lnTo>
                    <a:pt x="275" y="846849"/>
                  </a:lnTo>
                  <a:lnTo>
                    <a:pt x="4573" y="842964"/>
                  </a:lnTo>
                  <a:lnTo>
                    <a:pt x="10511" y="842386"/>
                  </a:lnTo>
                  <a:lnTo>
                    <a:pt x="15705" y="845956"/>
                  </a:lnTo>
                  <a:lnTo>
                    <a:pt x="47495" y="879830"/>
                  </a:lnTo>
                  <a:lnTo>
                    <a:pt x="88452" y="906306"/>
                  </a:lnTo>
                  <a:lnTo>
                    <a:pt x="134657" y="926670"/>
                  </a:lnTo>
                  <a:lnTo>
                    <a:pt x="182193" y="942211"/>
                  </a:lnTo>
                  <a:lnTo>
                    <a:pt x="227140" y="954216"/>
                  </a:lnTo>
                  <a:lnTo>
                    <a:pt x="407071" y="995830"/>
                  </a:lnTo>
                  <a:lnTo>
                    <a:pt x="377987" y="1002300"/>
                  </a:lnTo>
                  <a:lnTo>
                    <a:pt x="329661" y="1003428"/>
                  </a:lnTo>
                  <a:lnTo>
                    <a:pt x="280755" y="997940"/>
                  </a:lnTo>
                  <a:lnTo>
                    <a:pt x="234231" y="988056"/>
                  </a:lnTo>
                  <a:close/>
                </a:path>
                <a:path w="623569" h="1003935">
                  <a:moveTo>
                    <a:pt x="407071" y="995830"/>
                  </a:moveTo>
                  <a:lnTo>
                    <a:pt x="227140" y="954216"/>
                  </a:lnTo>
                  <a:lnTo>
                    <a:pt x="258681" y="961263"/>
                  </a:lnTo>
                  <a:lnTo>
                    <a:pt x="290585" y="966315"/>
                  </a:lnTo>
                  <a:lnTo>
                    <a:pt x="322749" y="968930"/>
                  </a:lnTo>
                  <a:lnTo>
                    <a:pt x="355073" y="968663"/>
                  </a:lnTo>
                  <a:lnTo>
                    <a:pt x="380434" y="965664"/>
                  </a:lnTo>
                  <a:lnTo>
                    <a:pt x="430386" y="956253"/>
                  </a:lnTo>
                  <a:lnTo>
                    <a:pt x="455647" y="953687"/>
                  </a:lnTo>
                  <a:lnTo>
                    <a:pt x="461823" y="955495"/>
                  </a:lnTo>
                  <a:lnTo>
                    <a:pt x="464851" y="960253"/>
                  </a:lnTo>
                  <a:lnTo>
                    <a:pt x="464632" y="966136"/>
                  </a:lnTo>
                  <a:lnTo>
                    <a:pt x="461067" y="971318"/>
                  </a:lnTo>
                  <a:lnTo>
                    <a:pt x="422776" y="992336"/>
                  </a:lnTo>
                  <a:lnTo>
                    <a:pt x="407071" y="995830"/>
                  </a:lnTo>
                  <a:close/>
                </a:path>
                <a:path w="623569" h="1003935">
                  <a:moveTo>
                    <a:pt x="387660" y="187436"/>
                  </a:moveTo>
                  <a:lnTo>
                    <a:pt x="315084" y="166877"/>
                  </a:lnTo>
                  <a:lnTo>
                    <a:pt x="272133" y="149808"/>
                  </a:lnTo>
                  <a:lnTo>
                    <a:pt x="233350" y="128055"/>
                  </a:lnTo>
                  <a:lnTo>
                    <a:pt x="205191" y="101498"/>
                  </a:lnTo>
                  <a:lnTo>
                    <a:pt x="194114" y="70019"/>
                  </a:lnTo>
                  <a:lnTo>
                    <a:pt x="206575" y="33499"/>
                  </a:lnTo>
                  <a:lnTo>
                    <a:pt x="231683" y="11868"/>
                  </a:lnTo>
                  <a:lnTo>
                    <a:pt x="267797" y="1216"/>
                  </a:lnTo>
                  <a:lnTo>
                    <a:pt x="312062" y="0"/>
                  </a:lnTo>
                  <a:lnTo>
                    <a:pt x="361623" y="6674"/>
                  </a:lnTo>
                  <a:lnTo>
                    <a:pt x="413626" y="19695"/>
                  </a:lnTo>
                  <a:lnTo>
                    <a:pt x="465217" y="37520"/>
                  </a:lnTo>
                  <a:lnTo>
                    <a:pt x="513540" y="58604"/>
                  </a:lnTo>
                  <a:lnTo>
                    <a:pt x="555741" y="81404"/>
                  </a:lnTo>
                  <a:lnTo>
                    <a:pt x="588965" y="104375"/>
                  </a:lnTo>
                  <a:lnTo>
                    <a:pt x="622950" y="158098"/>
                  </a:lnTo>
                  <a:lnTo>
                    <a:pt x="610854" y="179529"/>
                  </a:lnTo>
                  <a:lnTo>
                    <a:pt x="580641" y="192123"/>
                  </a:lnTo>
                  <a:lnTo>
                    <a:pt x="538876" y="197733"/>
                  </a:lnTo>
                  <a:lnTo>
                    <a:pt x="492128" y="198215"/>
                  </a:lnTo>
                  <a:lnTo>
                    <a:pt x="446964" y="195423"/>
                  </a:lnTo>
                  <a:lnTo>
                    <a:pt x="409952" y="191211"/>
                  </a:lnTo>
                  <a:lnTo>
                    <a:pt x="387660" y="187436"/>
                  </a:lnTo>
                  <a:close/>
                </a:path>
              </a:pathLst>
            </a:custGeom>
            <a:solidFill>
              <a:srgbClr val="7926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26249" y="2076169"/>
              <a:ext cx="1429385" cy="1109980"/>
            </a:xfrm>
            <a:custGeom>
              <a:avLst/>
              <a:gdLst/>
              <a:ahLst/>
              <a:cxnLst/>
              <a:rect l="l" t="t" r="r" b="b"/>
              <a:pathLst>
                <a:path w="1429384" h="1109980">
                  <a:moveTo>
                    <a:pt x="606149" y="1086738"/>
                  </a:moveTo>
                  <a:lnTo>
                    <a:pt x="535763" y="1068454"/>
                  </a:lnTo>
                  <a:lnTo>
                    <a:pt x="466983" y="1045084"/>
                  </a:lnTo>
                  <a:lnTo>
                    <a:pt x="400455" y="1016770"/>
                  </a:lnTo>
                  <a:lnTo>
                    <a:pt x="336823" y="983658"/>
                  </a:lnTo>
                  <a:lnTo>
                    <a:pt x="276732" y="945889"/>
                  </a:lnTo>
                  <a:lnTo>
                    <a:pt x="220826" y="903607"/>
                  </a:lnTo>
                  <a:lnTo>
                    <a:pt x="169750" y="856955"/>
                  </a:lnTo>
                  <a:lnTo>
                    <a:pt x="124149" y="806076"/>
                  </a:lnTo>
                  <a:lnTo>
                    <a:pt x="84666" y="751114"/>
                  </a:lnTo>
                  <a:lnTo>
                    <a:pt x="51947" y="692212"/>
                  </a:lnTo>
                  <a:lnTo>
                    <a:pt x="26636" y="629514"/>
                  </a:lnTo>
                  <a:lnTo>
                    <a:pt x="9378" y="563162"/>
                  </a:lnTo>
                  <a:lnTo>
                    <a:pt x="817" y="493299"/>
                  </a:lnTo>
                  <a:lnTo>
                    <a:pt x="0" y="457097"/>
                  </a:lnTo>
                  <a:lnTo>
                    <a:pt x="1598" y="420070"/>
                  </a:lnTo>
                  <a:lnTo>
                    <a:pt x="15472" y="328778"/>
                  </a:lnTo>
                  <a:lnTo>
                    <a:pt x="28980" y="280052"/>
                  </a:lnTo>
                  <a:lnTo>
                    <a:pt x="46021" y="235889"/>
                  </a:lnTo>
                  <a:lnTo>
                    <a:pt x="66401" y="196121"/>
                  </a:lnTo>
                  <a:lnTo>
                    <a:pt x="89922" y="160578"/>
                  </a:lnTo>
                  <a:lnTo>
                    <a:pt x="116389" y="129090"/>
                  </a:lnTo>
                  <a:lnTo>
                    <a:pt x="145606" y="101488"/>
                  </a:lnTo>
                  <a:lnTo>
                    <a:pt x="177376" y="77603"/>
                  </a:lnTo>
                  <a:lnTo>
                    <a:pt x="211505" y="57266"/>
                  </a:lnTo>
                  <a:lnTo>
                    <a:pt x="247796" y="40306"/>
                  </a:lnTo>
                  <a:lnTo>
                    <a:pt x="286053" y="26555"/>
                  </a:lnTo>
                  <a:lnTo>
                    <a:pt x="326080" y="15843"/>
                  </a:lnTo>
                  <a:lnTo>
                    <a:pt x="367682" y="8001"/>
                  </a:lnTo>
                  <a:lnTo>
                    <a:pt x="410662" y="2859"/>
                  </a:lnTo>
                  <a:lnTo>
                    <a:pt x="454825" y="249"/>
                  </a:lnTo>
                  <a:lnTo>
                    <a:pt x="499974" y="0"/>
                  </a:lnTo>
                  <a:lnTo>
                    <a:pt x="545913" y="1943"/>
                  </a:lnTo>
                  <a:lnTo>
                    <a:pt x="592448" y="5909"/>
                  </a:lnTo>
                  <a:lnTo>
                    <a:pt x="639381" y="11728"/>
                  </a:lnTo>
                  <a:lnTo>
                    <a:pt x="686517" y="19231"/>
                  </a:lnTo>
                  <a:lnTo>
                    <a:pt x="733660" y="28249"/>
                  </a:lnTo>
                  <a:lnTo>
                    <a:pt x="784035" y="39368"/>
                  </a:lnTo>
                  <a:lnTo>
                    <a:pt x="834812" y="52024"/>
                  </a:lnTo>
                  <a:lnTo>
                    <a:pt x="885782" y="66191"/>
                  </a:lnTo>
                  <a:lnTo>
                    <a:pt x="936738" y="81844"/>
                  </a:lnTo>
                  <a:lnTo>
                    <a:pt x="987472" y="98958"/>
                  </a:lnTo>
                  <a:lnTo>
                    <a:pt x="1037777" y="117507"/>
                  </a:lnTo>
                  <a:lnTo>
                    <a:pt x="1087445" y="137466"/>
                  </a:lnTo>
                  <a:lnTo>
                    <a:pt x="1136269" y="158809"/>
                  </a:lnTo>
                  <a:lnTo>
                    <a:pt x="1184041" y="181511"/>
                  </a:lnTo>
                  <a:lnTo>
                    <a:pt x="1230554" y="205546"/>
                  </a:lnTo>
                  <a:lnTo>
                    <a:pt x="1275600" y="230888"/>
                  </a:lnTo>
                  <a:lnTo>
                    <a:pt x="1322733" y="262305"/>
                  </a:lnTo>
                  <a:lnTo>
                    <a:pt x="1359770" y="295227"/>
                  </a:lnTo>
                  <a:lnTo>
                    <a:pt x="1387727" y="330193"/>
                  </a:lnTo>
                  <a:lnTo>
                    <a:pt x="1407625" y="367736"/>
                  </a:lnTo>
                  <a:lnTo>
                    <a:pt x="1420479" y="408394"/>
                  </a:lnTo>
                  <a:lnTo>
                    <a:pt x="1427309" y="452702"/>
                  </a:lnTo>
                  <a:lnTo>
                    <a:pt x="1429133" y="501196"/>
                  </a:lnTo>
                  <a:lnTo>
                    <a:pt x="1426968" y="554411"/>
                  </a:lnTo>
                  <a:lnTo>
                    <a:pt x="1421832" y="612885"/>
                  </a:lnTo>
                  <a:lnTo>
                    <a:pt x="1416485" y="653242"/>
                  </a:lnTo>
                  <a:lnTo>
                    <a:pt x="1408961" y="691756"/>
                  </a:lnTo>
                  <a:lnTo>
                    <a:pt x="1387706" y="763320"/>
                  </a:lnTo>
                  <a:lnTo>
                    <a:pt x="1358711" y="827721"/>
                  </a:lnTo>
                  <a:lnTo>
                    <a:pt x="1322623" y="885101"/>
                  </a:lnTo>
                  <a:lnTo>
                    <a:pt x="1280084" y="935605"/>
                  </a:lnTo>
                  <a:lnTo>
                    <a:pt x="1231739" y="979375"/>
                  </a:lnTo>
                  <a:lnTo>
                    <a:pt x="1178234" y="1016554"/>
                  </a:lnTo>
                  <a:lnTo>
                    <a:pt x="1120212" y="1047287"/>
                  </a:lnTo>
                  <a:lnTo>
                    <a:pt x="1058318" y="1071715"/>
                  </a:lnTo>
                  <a:lnTo>
                    <a:pt x="993197" y="1089983"/>
                  </a:lnTo>
                  <a:lnTo>
                    <a:pt x="925494" y="1102234"/>
                  </a:lnTo>
                  <a:lnTo>
                    <a:pt x="855852" y="1108610"/>
                  </a:lnTo>
                  <a:lnTo>
                    <a:pt x="820506" y="1109640"/>
                  </a:lnTo>
                  <a:lnTo>
                    <a:pt x="784917" y="1109256"/>
                  </a:lnTo>
                  <a:lnTo>
                    <a:pt x="713333" y="1104314"/>
                  </a:lnTo>
                  <a:lnTo>
                    <a:pt x="641744" y="1093928"/>
                  </a:lnTo>
                  <a:lnTo>
                    <a:pt x="606149" y="1086738"/>
                  </a:lnTo>
                  <a:close/>
                </a:path>
              </a:pathLst>
            </a:custGeom>
            <a:solidFill>
              <a:srgbClr val="EB5C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28748" y="906258"/>
              <a:ext cx="1242695" cy="2170430"/>
            </a:xfrm>
            <a:custGeom>
              <a:avLst/>
              <a:gdLst/>
              <a:ahLst/>
              <a:cxnLst/>
              <a:rect l="l" t="t" r="r" b="b"/>
              <a:pathLst>
                <a:path w="1242694" h="2170430">
                  <a:moveTo>
                    <a:pt x="182905" y="1977618"/>
                  </a:moveTo>
                  <a:lnTo>
                    <a:pt x="182537" y="1970951"/>
                  </a:lnTo>
                  <a:lnTo>
                    <a:pt x="168414" y="1944763"/>
                  </a:lnTo>
                  <a:lnTo>
                    <a:pt x="150812" y="1920113"/>
                  </a:lnTo>
                  <a:lnTo>
                    <a:pt x="132207" y="1895970"/>
                  </a:lnTo>
                  <a:lnTo>
                    <a:pt x="115087" y="1871294"/>
                  </a:lnTo>
                  <a:lnTo>
                    <a:pt x="84086" y="1812683"/>
                  </a:lnTo>
                  <a:lnTo>
                    <a:pt x="60579" y="1750644"/>
                  </a:lnTo>
                  <a:lnTo>
                    <a:pt x="45186" y="1688007"/>
                  </a:lnTo>
                  <a:lnTo>
                    <a:pt x="37160" y="1623987"/>
                  </a:lnTo>
                  <a:lnTo>
                    <a:pt x="36106" y="1591703"/>
                  </a:lnTo>
                  <a:lnTo>
                    <a:pt x="36741" y="1559445"/>
                  </a:lnTo>
                  <a:lnTo>
                    <a:pt x="37871" y="1527225"/>
                  </a:lnTo>
                  <a:lnTo>
                    <a:pt x="38290" y="1495044"/>
                  </a:lnTo>
                  <a:lnTo>
                    <a:pt x="38201" y="1486547"/>
                  </a:lnTo>
                  <a:lnTo>
                    <a:pt x="25044" y="1482902"/>
                  </a:lnTo>
                  <a:lnTo>
                    <a:pt x="21488" y="1491157"/>
                  </a:lnTo>
                  <a:lnTo>
                    <a:pt x="5892" y="1542211"/>
                  </a:lnTo>
                  <a:lnTo>
                    <a:pt x="0" y="1596453"/>
                  </a:lnTo>
                  <a:lnTo>
                    <a:pt x="2057" y="1651889"/>
                  </a:lnTo>
                  <a:lnTo>
                    <a:pt x="10350" y="1706524"/>
                  </a:lnTo>
                  <a:lnTo>
                    <a:pt x="23139" y="1758340"/>
                  </a:lnTo>
                  <a:lnTo>
                    <a:pt x="46037" y="1821764"/>
                  </a:lnTo>
                  <a:lnTo>
                    <a:pt x="76593" y="1881886"/>
                  </a:lnTo>
                  <a:lnTo>
                    <a:pt x="114566" y="1940013"/>
                  </a:lnTo>
                  <a:lnTo>
                    <a:pt x="166624" y="1984044"/>
                  </a:lnTo>
                  <a:lnTo>
                    <a:pt x="173012" y="1984832"/>
                  </a:lnTo>
                  <a:lnTo>
                    <a:pt x="179082" y="1982470"/>
                  </a:lnTo>
                  <a:lnTo>
                    <a:pt x="182905" y="1977618"/>
                  </a:lnTo>
                  <a:close/>
                </a:path>
                <a:path w="1242694" h="2170430">
                  <a:moveTo>
                    <a:pt x="279552" y="1702892"/>
                  </a:moveTo>
                  <a:lnTo>
                    <a:pt x="253961" y="1663712"/>
                  </a:lnTo>
                  <a:lnTo>
                    <a:pt x="235153" y="1659712"/>
                  </a:lnTo>
                  <a:lnTo>
                    <a:pt x="225475" y="1661223"/>
                  </a:lnTo>
                  <a:lnTo>
                    <a:pt x="217195" y="1665655"/>
                  </a:lnTo>
                  <a:lnTo>
                    <a:pt x="214947" y="1665782"/>
                  </a:lnTo>
                  <a:lnTo>
                    <a:pt x="185458" y="1690065"/>
                  </a:lnTo>
                  <a:lnTo>
                    <a:pt x="180009" y="1721370"/>
                  </a:lnTo>
                  <a:lnTo>
                    <a:pt x="190487" y="1739176"/>
                  </a:lnTo>
                  <a:lnTo>
                    <a:pt x="208114" y="1751990"/>
                  </a:lnTo>
                  <a:lnTo>
                    <a:pt x="228663" y="1758530"/>
                  </a:lnTo>
                  <a:lnTo>
                    <a:pt x="251510" y="1756410"/>
                  </a:lnTo>
                  <a:lnTo>
                    <a:pt x="268617" y="1744611"/>
                  </a:lnTo>
                  <a:lnTo>
                    <a:pt x="278460" y="1725853"/>
                  </a:lnTo>
                  <a:lnTo>
                    <a:pt x="279552" y="1702892"/>
                  </a:lnTo>
                  <a:close/>
                </a:path>
                <a:path w="1242694" h="2170430">
                  <a:moveTo>
                    <a:pt x="518452" y="944791"/>
                  </a:moveTo>
                  <a:lnTo>
                    <a:pt x="516267" y="940308"/>
                  </a:lnTo>
                  <a:lnTo>
                    <a:pt x="511937" y="938377"/>
                  </a:lnTo>
                  <a:lnTo>
                    <a:pt x="507009" y="940676"/>
                  </a:lnTo>
                  <a:lnTo>
                    <a:pt x="471385" y="973620"/>
                  </a:lnTo>
                  <a:lnTo>
                    <a:pt x="432689" y="1002626"/>
                  </a:lnTo>
                  <a:lnTo>
                    <a:pt x="391896" y="1028915"/>
                  </a:lnTo>
                  <a:lnTo>
                    <a:pt x="349973" y="1053744"/>
                  </a:lnTo>
                  <a:lnTo>
                    <a:pt x="307898" y="1078357"/>
                  </a:lnTo>
                  <a:lnTo>
                    <a:pt x="266661" y="1104011"/>
                  </a:lnTo>
                  <a:lnTo>
                    <a:pt x="227228" y="1131938"/>
                  </a:lnTo>
                  <a:lnTo>
                    <a:pt x="194462" y="1159103"/>
                  </a:lnTo>
                  <a:lnTo>
                    <a:pt x="163766" y="1188377"/>
                  </a:lnTo>
                  <a:lnTo>
                    <a:pt x="135204" y="1219746"/>
                  </a:lnTo>
                  <a:lnTo>
                    <a:pt x="108813" y="1253172"/>
                  </a:lnTo>
                  <a:lnTo>
                    <a:pt x="85318" y="1286332"/>
                  </a:lnTo>
                  <a:lnTo>
                    <a:pt x="63309" y="1322400"/>
                  </a:lnTo>
                  <a:lnTo>
                    <a:pt x="46291" y="1360627"/>
                  </a:lnTo>
                  <a:lnTo>
                    <a:pt x="37757" y="1400225"/>
                  </a:lnTo>
                  <a:lnTo>
                    <a:pt x="39725" y="1406664"/>
                  </a:lnTo>
                  <a:lnTo>
                    <a:pt x="45275" y="1410512"/>
                  </a:lnTo>
                  <a:lnTo>
                    <a:pt x="52108" y="1411109"/>
                  </a:lnTo>
                  <a:lnTo>
                    <a:pt x="57937" y="1407769"/>
                  </a:lnTo>
                  <a:lnTo>
                    <a:pt x="69545" y="1391754"/>
                  </a:lnTo>
                  <a:lnTo>
                    <a:pt x="79692" y="1374711"/>
                  </a:lnTo>
                  <a:lnTo>
                    <a:pt x="89141" y="1357210"/>
                  </a:lnTo>
                  <a:lnTo>
                    <a:pt x="98666" y="1339850"/>
                  </a:lnTo>
                  <a:lnTo>
                    <a:pt x="121640" y="1302181"/>
                  </a:lnTo>
                  <a:lnTo>
                    <a:pt x="147078" y="1266164"/>
                  </a:lnTo>
                  <a:lnTo>
                    <a:pt x="174523" y="1232992"/>
                  </a:lnTo>
                  <a:lnTo>
                    <a:pt x="204241" y="1201788"/>
                  </a:lnTo>
                  <a:lnTo>
                    <a:pt x="236093" y="1172768"/>
                  </a:lnTo>
                  <a:lnTo>
                    <a:pt x="269913" y="1146187"/>
                  </a:lnTo>
                  <a:lnTo>
                    <a:pt x="313651" y="1116012"/>
                  </a:lnTo>
                  <a:lnTo>
                    <a:pt x="357987" y="1087056"/>
                  </a:lnTo>
                  <a:lnTo>
                    <a:pt x="401713" y="1057656"/>
                  </a:lnTo>
                  <a:lnTo>
                    <a:pt x="443611" y="1026160"/>
                  </a:lnTo>
                  <a:lnTo>
                    <a:pt x="482447" y="990866"/>
                  </a:lnTo>
                  <a:lnTo>
                    <a:pt x="516991" y="950137"/>
                  </a:lnTo>
                  <a:lnTo>
                    <a:pt x="518452" y="944791"/>
                  </a:lnTo>
                  <a:close/>
                </a:path>
                <a:path w="1242694" h="2170430">
                  <a:moveTo>
                    <a:pt x="536854" y="1823123"/>
                  </a:moveTo>
                  <a:lnTo>
                    <a:pt x="533844" y="1809724"/>
                  </a:lnTo>
                  <a:lnTo>
                    <a:pt x="526122" y="1798751"/>
                  </a:lnTo>
                  <a:lnTo>
                    <a:pt x="514184" y="1793214"/>
                  </a:lnTo>
                  <a:lnTo>
                    <a:pt x="510108" y="1792668"/>
                  </a:lnTo>
                  <a:lnTo>
                    <a:pt x="506133" y="1793506"/>
                  </a:lnTo>
                  <a:lnTo>
                    <a:pt x="502945" y="1795741"/>
                  </a:lnTo>
                  <a:lnTo>
                    <a:pt x="495096" y="1797723"/>
                  </a:lnTo>
                  <a:lnTo>
                    <a:pt x="487768" y="1802955"/>
                  </a:lnTo>
                  <a:lnTo>
                    <a:pt x="482790" y="1809851"/>
                  </a:lnTo>
                  <a:lnTo>
                    <a:pt x="477266" y="1822653"/>
                  </a:lnTo>
                  <a:lnTo>
                    <a:pt x="477837" y="1835632"/>
                  </a:lnTo>
                  <a:lnTo>
                    <a:pt x="484263" y="1846707"/>
                  </a:lnTo>
                  <a:lnTo>
                    <a:pt x="496316" y="1853819"/>
                  </a:lnTo>
                  <a:lnTo>
                    <a:pt x="507707" y="1854923"/>
                  </a:lnTo>
                  <a:lnTo>
                    <a:pt x="518731" y="1851939"/>
                  </a:lnTo>
                  <a:lnTo>
                    <a:pt x="528129" y="1845424"/>
                  </a:lnTo>
                  <a:lnTo>
                    <a:pt x="534619" y="1835988"/>
                  </a:lnTo>
                  <a:lnTo>
                    <a:pt x="536854" y="1823123"/>
                  </a:lnTo>
                  <a:close/>
                </a:path>
                <a:path w="1242694" h="2170430">
                  <a:moveTo>
                    <a:pt x="645350" y="2151659"/>
                  </a:moveTo>
                  <a:lnTo>
                    <a:pt x="638860" y="2148713"/>
                  </a:lnTo>
                  <a:lnTo>
                    <a:pt x="617118" y="2141220"/>
                  </a:lnTo>
                  <a:lnTo>
                    <a:pt x="594715" y="2136978"/>
                  </a:lnTo>
                  <a:lnTo>
                    <a:pt x="549021" y="2131263"/>
                  </a:lnTo>
                  <a:lnTo>
                    <a:pt x="525653" y="2127123"/>
                  </a:lnTo>
                  <a:lnTo>
                    <a:pt x="479437" y="2116455"/>
                  </a:lnTo>
                  <a:lnTo>
                    <a:pt x="433019" y="2102015"/>
                  </a:lnTo>
                  <a:lnTo>
                    <a:pt x="386676" y="2083752"/>
                  </a:lnTo>
                  <a:lnTo>
                    <a:pt x="343662" y="2062721"/>
                  </a:lnTo>
                  <a:lnTo>
                    <a:pt x="323164" y="2051494"/>
                  </a:lnTo>
                  <a:lnTo>
                    <a:pt x="302298" y="2041232"/>
                  </a:lnTo>
                  <a:lnTo>
                    <a:pt x="280771" y="2033460"/>
                  </a:lnTo>
                  <a:lnTo>
                    <a:pt x="274777" y="2031809"/>
                  </a:lnTo>
                  <a:lnTo>
                    <a:pt x="268909" y="2039493"/>
                  </a:lnTo>
                  <a:lnTo>
                    <a:pt x="307733" y="2076869"/>
                  </a:lnTo>
                  <a:lnTo>
                    <a:pt x="349211" y="2100821"/>
                  </a:lnTo>
                  <a:lnTo>
                    <a:pt x="394068" y="2122081"/>
                  </a:lnTo>
                  <a:lnTo>
                    <a:pt x="440512" y="2139632"/>
                  </a:lnTo>
                  <a:lnTo>
                    <a:pt x="490423" y="2154148"/>
                  </a:lnTo>
                  <a:lnTo>
                    <a:pt x="541362" y="2164397"/>
                  </a:lnTo>
                  <a:lnTo>
                    <a:pt x="589876" y="2170125"/>
                  </a:lnTo>
                  <a:lnTo>
                    <a:pt x="613994" y="2169007"/>
                  </a:lnTo>
                  <a:lnTo>
                    <a:pt x="637463" y="2162797"/>
                  </a:lnTo>
                  <a:lnTo>
                    <a:pt x="643039" y="2160536"/>
                  </a:lnTo>
                  <a:lnTo>
                    <a:pt x="644461" y="2155050"/>
                  </a:lnTo>
                  <a:lnTo>
                    <a:pt x="645350" y="2151659"/>
                  </a:lnTo>
                  <a:close/>
                </a:path>
                <a:path w="1242694" h="2170430">
                  <a:moveTo>
                    <a:pt x="687692" y="1621764"/>
                  </a:moveTo>
                  <a:lnTo>
                    <a:pt x="683717" y="1608696"/>
                  </a:lnTo>
                  <a:lnTo>
                    <a:pt x="676198" y="1597291"/>
                  </a:lnTo>
                  <a:lnTo>
                    <a:pt x="665759" y="1588960"/>
                  </a:lnTo>
                  <a:lnTo>
                    <a:pt x="664705" y="1588401"/>
                  </a:lnTo>
                  <a:lnTo>
                    <a:pt x="662774" y="1587360"/>
                  </a:lnTo>
                  <a:lnTo>
                    <a:pt x="659701" y="1586611"/>
                  </a:lnTo>
                  <a:lnTo>
                    <a:pt x="656729" y="1586560"/>
                  </a:lnTo>
                  <a:lnTo>
                    <a:pt x="656729" y="1581746"/>
                  </a:lnTo>
                  <a:lnTo>
                    <a:pt x="653440" y="1576882"/>
                  </a:lnTo>
                  <a:lnTo>
                    <a:pt x="646976" y="1576654"/>
                  </a:lnTo>
                  <a:lnTo>
                    <a:pt x="624586" y="1583448"/>
                  </a:lnTo>
                  <a:lnTo>
                    <a:pt x="608063" y="1601431"/>
                  </a:lnTo>
                  <a:lnTo>
                    <a:pt x="600837" y="1624761"/>
                  </a:lnTo>
                  <a:lnTo>
                    <a:pt x="606348" y="1647571"/>
                  </a:lnTo>
                  <a:lnTo>
                    <a:pt x="626198" y="1663839"/>
                  </a:lnTo>
                  <a:lnTo>
                    <a:pt x="651497" y="1666887"/>
                  </a:lnTo>
                  <a:lnTo>
                    <a:pt x="674509" y="1657159"/>
                  </a:lnTo>
                  <a:lnTo>
                    <a:pt x="687489" y="1635099"/>
                  </a:lnTo>
                  <a:lnTo>
                    <a:pt x="687692" y="1621764"/>
                  </a:lnTo>
                  <a:close/>
                </a:path>
                <a:path w="1242694" h="2170430">
                  <a:moveTo>
                    <a:pt x="769658" y="182714"/>
                  </a:moveTo>
                  <a:lnTo>
                    <a:pt x="744207" y="156845"/>
                  </a:lnTo>
                  <a:lnTo>
                    <a:pt x="733412" y="149479"/>
                  </a:lnTo>
                  <a:lnTo>
                    <a:pt x="707707" y="120218"/>
                  </a:lnTo>
                  <a:lnTo>
                    <a:pt x="694639" y="65252"/>
                  </a:lnTo>
                  <a:lnTo>
                    <a:pt x="698703" y="36626"/>
                  </a:lnTo>
                  <a:lnTo>
                    <a:pt x="709295" y="10528"/>
                  </a:lnTo>
                  <a:lnTo>
                    <a:pt x="709917" y="5473"/>
                  </a:lnTo>
                  <a:lnTo>
                    <a:pt x="707059" y="1511"/>
                  </a:lnTo>
                  <a:lnTo>
                    <a:pt x="702475" y="0"/>
                  </a:lnTo>
                  <a:lnTo>
                    <a:pt x="697941" y="2298"/>
                  </a:lnTo>
                  <a:lnTo>
                    <a:pt x="678980" y="30670"/>
                  </a:lnTo>
                  <a:lnTo>
                    <a:pt x="668388" y="61417"/>
                  </a:lnTo>
                  <a:lnTo>
                    <a:pt x="667131" y="93738"/>
                  </a:lnTo>
                  <a:lnTo>
                    <a:pt x="676135" y="126885"/>
                  </a:lnTo>
                  <a:lnTo>
                    <a:pt x="689902" y="150228"/>
                  </a:lnTo>
                  <a:lnTo>
                    <a:pt x="712089" y="175742"/>
                  </a:lnTo>
                  <a:lnTo>
                    <a:pt x="738314" y="192519"/>
                  </a:lnTo>
                  <a:lnTo>
                    <a:pt x="764209" y="189598"/>
                  </a:lnTo>
                  <a:lnTo>
                    <a:pt x="767727" y="187210"/>
                  </a:lnTo>
                  <a:lnTo>
                    <a:pt x="769658" y="182714"/>
                  </a:lnTo>
                  <a:close/>
                </a:path>
                <a:path w="1242694" h="2170430">
                  <a:moveTo>
                    <a:pt x="785342" y="342836"/>
                  </a:moveTo>
                  <a:lnTo>
                    <a:pt x="785317" y="333997"/>
                  </a:lnTo>
                  <a:lnTo>
                    <a:pt x="772312" y="333171"/>
                  </a:lnTo>
                  <a:lnTo>
                    <a:pt x="770216" y="341414"/>
                  </a:lnTo>
                  <a:lnTo>
                    <a:pt x="759561" y="386651"/>
                  </a:lnTo>
                  <a:lnTo>
                    <a:pt x="749960" y="432142"/>
                  </a:lnTo>
                  <a:lnTo>
                    <a:pt x="740994" y="476465"/>
                  </a:lnTo>
                  <a:lnTo>
                    <a:pt x="731304" y="522744"/>
                  </a:lnTo>
                  <a:lnTo>
                    <a:pt x="720648" y="568540"/>
                  </a:lnTo>
                  <a:lnTo>
                    <a:pt x="706056" y="623633"/>
                  </a:lnTo>
                  <a:lnTo>
                    <a:pt x="690067" y="678319"/>
                  </a:lnTo>
                  <a:lnTo>
                    <a:pt x="671842" y="731189"/>
                  </a:lnTo>
                  <a:lnTo>
                    <a:pt x="664845" y="758266"/>
                  </a:lnTo>
                  <a:lnTo>
                    <a:pt x="662762" y="785596"/>
                  </a:lnTo>
                  <a:lnTo>
                    <a:pt x="663092" y="792632"/>
                  </a:lnTo>
                  <a:lnTo>
                    <a:pt x="672160" y="796188"/>
                  </a:lnTo>
                  <a:lnTo>
                    <a:pt x="702894" y="745604"/>
                  </a:lnTo>
                  <a:lnTo>
                    <a:pt x="718629" y="695071"/>
                  </a:lnTo>
                  <a:lnTo>
                    <a:pt x="727608" y="665441"/>
                  </a:lnTo>
                  <a:lnTo>
                    <a:pt x="743940" y="605713"/>
                  </a:lnTo>
                  <a:lnTo>
                    <a:pt x="761834" y="529805"/>
                  </a:lnTo>
                  <a:lnTo>
                    <a:pt x="771144" y="483450"/>
                  </a:lnTo>
                  <a:lnTo>
                    <a:pt x="778624" y="436727"/>
                  </a:lnTo>
                  <a:lnTo>
                    <a:pt x="783577" y="389801"/>
                  </a:lnTo>
                  <a:lnTo>
                    <a:pt x="785342" y="342836"/>
                  </a:lnTo>
                  <a:close/>
                </a:path>
                <a:path w="1242694" h="2170430">
                  <a:moveTo>
                    <a:pt x="800646" y="1972030"/>
                  </a:moveTo>
                  <a:lnTo>
                    <a:pt x="794385" y="1949234"/>
                  </a:lnTo>
                  <a:lnTo>
                    <a:pt x="779678" y="1930920"/>
                  </a:lnTo>
                  <a:lnTo>
                    <a:pt x="758494" y="1921586"/>
                  </a:lnTo>
                  <a:lnTo>
                    <a:pt x="751586" y="1921637"/>
                  </a:lnTo>
                  <a:lnTo>
                    <a:pt x="744867" y="1923529"/>
                  </a:lnTo>
                  <a:lnTo>
                    <a:pt x="739025" y="1926996"/>
                  </a:lnTo>
                  <a:lnTo>
                    <a:pt x="734695" y="1931797"/>
                  </a:lnTo>
                  <a:lnTo>
                    <a:pt x="719112" y="1944928"/>
                  </a:lnTo>
                  <a:lnTo>
                    <a:pt x="710387" y="1962632"/>
                  </a:lnTo>
                  <a:lnTo>
                    <a:pt x="709904" y="1982165"/>
                  </a:lnTo>
                  <a:lnTo>
                    <a:pt x="719061" y="2000808"/>
                  </a:lnTo>
                  <a:lnTo>
                    <a:pt x="737476" y="2014093"/>
                  </a:lnTo>
                  <a:lnTo>
                    <a:pt x="759828" y="2017991"/>
                  </a:lnTo>
                  <a:lnTo>
                    <a:pt x="781151" y="2011807"/>
                  </a:lnTo>
                  <a:lnTo>
                    <a:pt x="796493" y="1994776"/>
                  </a:lnTo>
                  <a:lnTo>
                    <a:pt x="800646" y="1972030"/>
                  </a:lnTo>
                  <a:close/>
                </a:path>
                <a:path w="1242694" h="2170430">
                  <a:moveTo>
                    <a:pt x="833475" y="1812645"/>
                  </a:moveTo>
                  <a:lnTo>
                    <a:pt x="832319" y="1799920"/>
                  </a:lnTo>
                  <a:lnTo>
                    <a:pt x="826058" y="1789912"/>
                  </a:lnTo>
                  <a:lnTo>
                    <a:pt x="825563" y="1789125"/>
                  </a:lnTo>
                  <a:lnTo>
                    <a:pt x="815035" y="1783041"/>
                  </a:lnTo>
                  <a:lnTo>
                    <a:pt x="802576" y="1784489"/>
                  </a:lnTo>
                  <a:lnTo>
                    <a:pt x="791502" y="1781594"/>
                  </a:lnTo>
                  <a:lnTo>
                    <a:pt x="780732" y="1784159"/>
                  </a:lnTo>
                  <a:lnTo>
                    <a:pt x="772033" y="1791195"/>
                  </a:lnTo>
                  <a:lnTo>
                    <a:pt x="767156" y="1801685"/>
                  </a:lnTo>
                  <a:lnTo>
                    <a:pt x="767715" y="1814868"/>
                  </a:lnTo>
                  <a:lnTo>
                    <a:pt x="773823" y="1825904"/>
                  </a:lnTo>
                  <a:lnTo>
                    <a:pt x="783932" y="1833816"/>
                  </a:lnTo>
                  <a:lnTo>
                    <a:pt x="796442" y="1837639"/>
                  </a:lnTo>
                  <a:lnTo>
                    <a:pt x="808672" y="1836902"/>
                  </a:lnTo>
                  <a:lnTo>
                    <a:pt x="819937" y="1832216"/>
                  </a:lnTo>
                  <a:lnTo>
                    <a:pt x="828713" y="1823999"/>
                  </a:lnTo>
                  <a:lnTo>
                    <a:pt x="833475" y="1812645"/>
                  </a:lnTo>
                  <a:close/>
                </a:path>
                <a:path w="1242694" h="2170430">
                  <a:moveTo>
                    <a:pt x="1126705" y="1900669"/>
                  </a:moveTo>
                  <a:lnTo>
                    <a:pt x="1117866" y="1881847"/>
                  </a:lnTo>
                  <a:lnTo>
                    <a:pt x="1101877" y="1867192"/>
                  </a:lnTo>
                  <a:lnTo>
                    <a:pt x="1082446" y="1859178"/>
                  </a:lnTo>
                  <a:lnTo>
                    <a:pt x="1077976" y="1858302"/>
                  </a:lnTo>
                  <a:lnTo>
                    <a:pt x="1074166" y="1859064"/>
                  </a:lnTo>
                  <a:lnTo>
                    <a:pt x="1071194" y="1860829"/>
                  </a:lnTo>
                  <a:lnTo>
                    <a:pt x="1058176" y="1862239"/>
                  </a:lnTo>
                  <a:lnTo>
                    <a:pt x="1046327" y="1868843"/>
                  </a:lnTo>
                  <a:lnTo>
                    <a:pt x="1036612" y="1879257"/>
                  </a:lnTo>
                  <a:lnTo>
                    <a:pt x="1030020" y="1892122"/>
                  </a:lnTo>
                  <a:lnTo>
                    <a:pt x="1027150" y="1913648"/>
                  </a:lnTo>
                  <a:lnTo>
                    <a:pt x="1032611" y="1933994"/>
                  </a:lnTo>
                  <a:lnTo>
                    <a:pt x="1045629" y="1950161"/>
                  </a:lnTo>
                  <a:lnTo>
                    <a:pt x="1065441" y="1959152"/>
                  </a:lnTo>
                  <a:lnTo>
                    <a:pt x="1084376" y="1958581"/>
                  </a:lnTo>
                  <a:lnTo>
                    <a:pt x="1101242" y="1950681"/>
                  </a:lnTo>
                  <a:lnTo>
                    <a:pt x="1115021" y="1937537"/>
                  </a:lnTo>
                  <a:lnTo>
                    <a:pt x="1124686" y="1921243"/>
                  </a:lnTo>
                  <a:lnTo>
                    <a:pt x="1126705" y="1900669"/>
                  </a:lnTo>
                  <a:close/>
                </a:path>
                <a:path w="1242694" h="2170430">
                  <a:moveTo>
                    <a:pt x="1242529" y="1524165"/>
                  </a:moveTo>
                  <a:lnTo>
                    <a:pt x="1241374" y="1516278"/>
                  </a:lnTo>
                  <a:lnTo>
                    <a:pt x="1237018" y="1515275"/>
                  </a:lnTo>
                  <a:lnTo>
                    <a:pt x="1214399" y="1512303"/>
                  </a:lnTo>
                  <a:lnTo>
                    <a:pt x="1191221" y="1512608"/>
                  </a:lnTo>
                  <a:lnTo>
                    <a:pt x="1144739" y="1516519"/>
                  </a:lnTo>
                  <a:lnTo>
                    <a:pt x="1120165" y="1517738"/>
                  </a:lnTo>
                  <a:lnTo>
                    <a:pt x="1095616" y="1518335"/>
                  </a:lnTo>
                  <a:lnTo>
                    <a:pt x="1071118" y="1518272"/>
                  </a:lnTo>
                  <a:lnTo>
                    <a:pt x="1046670" y="1517510"/>
                  </a:lnTo>
                  <a:lnTo>
                    <a:pt x="996823" y="1513827"/>
                  </a:lnTo>
                  <a:lnTo>
                    <a:pt x="947331" y="1507667"/>
                  </a:lnTo>
                  <a:lnTo>
                    <a:pt x="898156" y="1499476"/>
                  </a:lnTo>
                  <a:lnTo>
                    <a:pt x="849337" y="1489710"/>
                  </a:lnTo>
                  <a:lnTo>
                    <a:pt x="800379" y="1478978"/>
                  </a:lnTo>
                  <a:lnTo>
                    <a:pt x="800061" y="1478902"/>
                  </a:lnTo>
                  <a:lnTo>
                    <a:pt x="750824" y="1467510"/>
                  </a:lnTo>
                  <a:lnTo>
                    <a:pt x="701687" y="1455483"/>
                  </a:lnTo>
                  <a:lnTo>
                    <a:pt x="652678" y="1442770"/>
                  </a:lnTo>
                  <a:lnTo>
                    <a:pt x="603872" y="1429321"/>
                  </a:lnTo>
                  <a:lnTo>
                    <a:pt x="555307" y="1415059"/>
                  </a:lnTo>
                  <a:lnTo>
                    <a:pt x="507034" y="1399959"/>
                  </a:lnTo>
                  <a:lnTo>
                    <a:pt x="459117" y="1383944"/>
                  </a:lnTo>
                  <a:lnTo>
                    <a:pt x="415188" y="1367637"/>
                  </a:lnTo>
                  <a:lnTo>
                    <a:pt x="371881" y="1349667"/>
                  </a:lnTo>
                  <a:lnTo>
                    <a:pt x="328993" y="1330604"/>
                  </a:lnTo>
                  <a:lnTo>
                    <a:pt x="243535" y="1291412"/>
                  </a:lnTo>
                  <a:lnTo>
                    <a:pt x="237769" y="1291374"/>
                  </a:lnTo>
                  <a:lnTo>
                    <a:pt x="233870" y="1295488"/>
                  </a:lnTo>
                  <a:lnTo>
                    <a:pt x="232943" y="1301457"/>
                  </a:lnTo>
                  <a:lnTo>
                    <a:pt x="236042" y="1306982"/>
                  </a:lnTo>
                  <a:lnTo>
                    <a:pt x="278714" y="1338021"/>
                  </a:lnTo>
                  <a:lnTo>
                    <a:pt x="323761" y="1364094"/>
                  </a:lnTo>
                  <a:lnTo>
                    <a:pt x="370497" y="1386471"/>
                  </a:lnTo>
                  <a:lnTo>
                    <a:pt x="418198" y="1406436"/>
                  </a:lnTo>
                  <a:lnTo>
                    <a:pt x="467575" y="1425105"/>
                  </a:lnTo>
                  <a:lnTo>
                    <a:pt x="517461" y="1442034"/>
                  </a:lnTo>
                  <a:lnTo>
                    <a:pt x="567778" y="1457540"/>
                  </a:lnTo>
                  <a:lnTo>
                    <a:pt x="667791" y="1485417"/>
                  </a:lnTo>
                  <a:lnTo>
                    <a:pt x="717321" y="1498650"/>
                  </a:lnTo>
                  <a:lnTo>
                    <a:pt x="767054" y="1511274"/>
                  </a:lnTo>
                  <a:lnTo>
                    <a:pt x="817003" y="1522971"/>
                  </a:lnTo>
                  <a:lnTo>
                    <a:pt x="867206" y="1533423"/>
                  </a:lnTo>
                  <a:lnTo>
                    <a:pt x="917702" y="1542300"/>
                  </a:lnTo>
                  <a:lnTo>
                    <a:pt x="968502" y="1549285"/>
                  </a:lnTo>
                  <a:lnTo>
                    <a:pt x="1019657" y="1554022"/>
                  </a:lnTo>
                  <a:lnTo>
                    <a:pt x="1076248" y="1556397"/>
                  </a:lnTo>
                  <a:lnTo>
                    <a:pt x="1104671" y="1556118"/>
                  </a:lnTo>
                  <a:lnTo>
                    <a:pt x="1159637" y="1552143"/>
                  </a:lnTo>
                  <a:lnTo>
                    <a:pt x="1213218" y="1540167"/>
                  </a:lnTo>
                  <a:lnTo>
                    <a:pt x="1238173" y="1527149"/>
                  </a:lnTo>
                  <a:lnTo>
                    <a:pt x="1242529" y="1524165"/>
                  </a:lnTo>
                  <a:close/>
                </a:path>
              </a:pathLst>
            </a:custGeom>
            <a:solidFill>
              <a:srgbClr val="FF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30208" y="7109652"/>
              <a:ext cx="821690" cy="846455"/>
            </a:xfrm>
            <a:custGeom>
              <a:avLst/>
              <a:gdLst/>
              <a:ahLst/>
              <a:cxnLst/>
              <a:rect l="l" t="t" r="r" b="b"/>
              <a:pathLst>
                <a:path w="821690" h="846454">
                  <a:moveTo>
                    <a:pt x="243348" y="169600"/>
                  </a:moveTo>
                  <a:lnTo>
                    <a:pt x="340286" y="441421"/>
                  </a:lnTo>
                  <a:lnTo>
                    <a:pt x="285843" y="448791"/>
                  </a:lnTo>
                  <a:lnTo>
                    <a:pt x="235002" y="454462"/>
                  </a:lnTo>
                  <a:lnTo>
                    <a:pt x="185282" y="459180"/>
                  </a:lnTo>
                  <a:lnTo>
                    <a:pt x="134202" y="463693"/>
                  </a:lnTo>
                  <a:lnTo>
                    <a:pt x="82237" y="468048"/>
                  </a:lnTo>
                  <a:lnTo>
                    <a:pt x="52148" y="470752"/>
                  </a:lnTo>
                  <a:lnTo>
                    <a:pt x="32443" y="472931"/>
                  </a:lnTo>
                  <a:lnTo>
                    <a:pt x="11631" y="475712"/>
                  </a:lnTo>
                  <a:lnTo>
                    <a:pt x="0" y="385890"/>
                  </a:lnTo>
                  <a:lnTo>
                    <a:pt x="29279" y="384863"/>
                  </a:lnTo>
                  <a:lnTo>
                    <a:pt x="104200" y="382034"/>
                  </a:lnTo>
                  <a:lnTo>
                    <a:pt x="205391" y="377783"/>
                  </a:lnTo>
                  <a:lnTo>
                    <a:pt x="313478" y="372489"/>
                  </a:lnTo>
                  <a:lnTo>
                    <a:pt x="239271" y="164407"/>
                  </a:lnTo>
                  <a:lnTo>
                    <a:pt x="243348" y="169600"/>
                  </a:lnTo>
                  <a:close/>
                </a:path>
                <a:path w="821690" h="846454">
                  <a:moveTo>
                    <a:pt x="726980" y="726936"/>
                  </a:moveTo>
                  <a:lnTo>
                    <a:pt x="682454" y="771546"/>
                  </a:lnTo>
                  <a:lnTo>
                    <a:pt x="477762" y="543420"/>
                  </a:lnTo>
                  <a:lnTo>
                    <a:pt x="396795" y="457383"/>
                  </a:lnTo>
                  <a:lnTo>
                    <a:pt x="381581" y="516509"/>
                  </a:lnTo>
                  <a:lnTo>
                    <a:pt x="367277" y="574607"/>
                  </a:lnTo>
                  <a:lnTo>
                    <a:pt x="354403" y="629486"/>
                  </a:lnTo>
                  <a:lnTo>
                    <a:pt x="343429" y="679177"/>
                  </a:lnTo>
                  <a:lnTo>
                    <a:pt x="334856" y="721563"/>
                  </a:lnTo>
                  <a:lnTo>
                    <a:pt x="322746" y="798406"/>
                  </a:lnTo>
                  <a:lnTo>
                    <a:pt x="318757" y="822584"/>
                  </a:lnTo>
                  <a:lnTo>
                    <a:pt x="315553" y="835703"/>
                  </a:lnTo>
                  <a:lnTo>
                    <a:pt x="311475" y="846371"/>
                  </a:lnTo>
                  <a:lnTo>
                    <a:pt x="250763" y="830065"/>
                  </a:lnTo>
                  <a:lnTo>
                    <a:pt x="285454" y="685905"/>
                  </a:lnTo>
                  <a:lnTo>
                    <a:pt x="314969" y="558579"/>
                  </a:lnTo>
                  <a:lnTo>
                    <a:pt x="340286" y="441421"/>
                  </a:lnTo>
                  <a:lnTo>
                    <a:pt x="243348" y="169600"/>
                  </a:lnTo>
                  <a:lnTo>
                    <a:pt x="362972" y="320935"/>
                  </a:lnTo>
                  <a:lnTo>
                    <a:pt x="374064" y="269511"/>
                  </a:lnTo>
                  <a:lnTo>
                    <a:pt x="379513" y="246662"/>
                  </a:lnTo>
                  <a:lnTo>
                    <a:pt x="421665" y="364862"/>
                  </a:lnTo>
                  <a:lnTo>
                    <a:pt x="426342" y="364455"/>
                  </a:lnTo>
                  <a:lnTo>
                    <a:pt x="447513" y="423819"/>
                  </a:lnTo>
                  <a:lnTo>
                    <a:pt x="488823" y="472161"/>
                  </a:lnTo>
                  <a:lnTo>
                    <a:pt x="530119" y="519393"/>
                  </a:lnTo>
                  <a:lnTo>
                    <a:pt x="569771" y="563691"/>
                  </a:lnTo>
                  <a:lnTo>
                    <a:pt x="606149" y="603228"/>
                  </a:lnTo>
                  <a:lnTo>
                    <a:pt x="637624" y="636182"/>
                  </a:lnTo>
                  <a:lnTo>
                    <a:pt x="694305" y="690602"/>
                  </a:lnTo>
                  <a:lnTo>
                    <a:pt x="711594" y="707456"/>
                  </a:lnTo>
                  <a:lnTo>
                    <a:pt x="720473" y="717499"/>
                  </a:lnTo>
                  <a:lnTo>
                    <a:pt x="726980" y="726936"/>
                  </a:lnTo>
                  <a:close/>
                </a:path>
                <a:path w="821690" h="846454">
                  <a:moveTo>
                    <a:pt x="239271" y="164407"/>
                  </a:moveTo>
                  <a:lnTo>
                    <a:pt x="313478" y="372489"/>
                  </a:lnTo>
                  <a:lnTo>
                    <a:pt x="283439" y="339516"/>
                  </a:lnTo>
                  <a:lnTo>
                    <a:pt x="254977" y="307259"/>
                  </a:lnTo>
                  <a:lnTo>
                    <a:pt x="142503" y="176104"/>
                  </a:lnTo>
                  <a:lnTo>
                    <a:pt x="128769" y="160751"/>
                  </a:lnTo>
                  <a:lnTo>
                    <a:pt x="113947" y="144784"/>
                  </a:lnTo>
                  <a:lnTo>
                    <a:pt x="175610" y="82626"/>
                  </a:lnTo>
                  <a:lnTo>
                    <a:pt x="205624" y="121254"/>
                  </a:lnTo>
                  <a:lnTo>
                    <a:pt x="239271" y="164407"/>
                  </a:lnTo>
                  <a:close/>
                </a:path>
                <a:path w="821690" h="846454">
                  <a:moveTo>
                    <a:pt x="525420" y="22366"/>
                  </a:moveTo>
                  <a:lnTo>
                    <a:pt x="474340" y="188063"/>
                  </a:lnTo>
                  <a:lnTo>
                    <a:pt x="429745" y="336553"/>
                  </a:lnTo>
                  <a:lnTo>
                    <a:pt x="421665" y="364862"/>
                  </a:lnTo>
                  <a:lnTo>
                    <a:pt x="379513" y="246662"/>
                  </a:lnTo>
                  <a:lnTo>
                    <a:pt x="385606" y="221104"/>
                  </a:lnTo>
                  <a:lnTo>
                    <a:pt x="397745" y="173591"/>
                  </a:lnTo>
                  <a:lnTo>
                    <a:pt x="410627" y="124845"/>
                  </a:lnTo>
                  <a:lnTo>
                    <a:pt x="427832" y="57559"/>
                  </a:lnTo>
                  <a:lnTo>
                    <a:pt x="431836" y="41690"/>
                  </a:lnTo>
                  <a:lnTo>
                    <a:pt x="436632" y="21514"/>
                  </a:lnTo>
                  <a:lnTo>
                    <a:pt x="441403" y="0"/>
                  </a:lnTo>
                  <a:lnTo>
                    <a:pt x="525420" y="22366"/>
                  </a:lnTo>
                  <a:close/>
                </a:path>
                <a:path w="821690" h="846454">
                  <a:moveTo>
                    <a:pt x="812969" y="314862"/>
                  </a:moveTo>
                  <a:lnTo>
                    <a:pt x="821259" y="379712"/>
                  </a:lnTo>
                  <a:lnTo>
                    <a:pt x="781243" y="383883"/>
                  </a:lnTo>
                  <a:lnTo>
                    <a:pt x="683404" y="394511"/>
                  </a:lnTo>
                  <a:lnTo>
                    <a:pt x="561056" y="408765"/>
                  </a:lnTo>
                  <a:lnTo>
                    <a:pt x="447513" y="423819"/>
                  </a:lnTo>
                  <a:lnTo>
                    <a:pt x="426342" y="364455"/>
                  </a:lnTo>
                  <a:lnTo>
                    <a:pt x="482045" y="359605"/>
                  </a:lnTo>
                  <a:lnTo>
                    <a:pt x="541565" y="353672"/>
                  </a:lnTo>
                  <a:lnTo>
                    <a:pt x="597912" y="347335"/>
                  </a:lnTo>
                  <a:lnTo>
                    <a:pt x="648772" y="340867"/>
                  </a:lnTo>
                  <a:lnTo>
                    <a:pt x="691830" y="334540"/>
                  </a:lnTo>
                  <a:lnTo>
                    <a:pt x="765935" y="320028"/>
                  </a:lnTo>
                  <a:lnTo>
                    <a:pt x="788843" y="315728"/>
                  </a:lnTo>
                  <a:lnTo>
                    <a:pt x="801764" y="314436"/>
                  </a:lnTo>
                  <a:lnTo>
                    <a:pt x="812969" y="314862"/>
                  </a:lnTo>
                  <a:close/>
                </a:path>
              </a:pathLst>
            </a:custGeom>
            <a:solidFill>
              <a:srgbClr val="FF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276012" y="997519"/>
            <a:ext cx="786765" cy="763270"/>
          </a:xfrm>
          <a:custGeom>
            <a:avLst/>
            <a:gdLst/>
            <a:ahLst/>
            <a:cxnLst/>
            <a:rect l="l" t="t" r="r" b="b"/>
            <a:pathLst>
              <a:path w="786764" h="763269">
                <a:moveTo>
                  <a:pt x="639677" y="238267"/>
                </a:moveTo>
                <a:lnTo>
                  <a:pt x="378306" y="312872"/>
                </a:lnTo>
                <a:lnTo>
                  <a:pt x="374868" y="261893"/>
                </a:lnTo>
                <a:lnTo>
                  <a:pt x="372794" y="214356"/>
                </a:lnTo>
                <a:lnTo>
                  <a:pt x="371543" y="167913"/>
                </a:lnTo>
                <a:lnTo>
                  <a:pt x="370572" y="120219"/>
                </a:lnTo>
                <a:lnTo>
                  <a:pt x="369805" y="71713"/>
                </a:lnTo>
                <a:lnTo>
                  <a:pt x="369190" y="43615"/>
                </a:lnTo>
                <a:lnTo>
                  <a:pt x="368404" y="25192"/>
                </a:lnTo>
                <a:lnTo>
                  <a:pt x="367123" y="5706"/>
                </a:lnTo>
                <a:lnTo>
                  <a:pt x="452188" y="0"/>
                </a:lnTo>
                <a:lnTo>
                  <a:pt x="451281" y="27249"/>
                </a:lnTo>
                <a:lnTo>
                  <a:pt x="449147" y="96989"/>
                </a:lnTo>
                <a:lnTo>
                  <a:pt x="446670" y="191206"/>
                </a:lnTo>
                <a:lnTo>
                  <a:pt x="444731" y="291886"/>
                </a:lnTo>
                <a:lnTo>
                  <a:pt x="644813" y="234775"/>
                </a:lnTo>
                <a:lnTo>
                  <a:pt x="639677" y="238267"/>
                </a:lnTo>
                <a:close/>
              </a:path>
              <a:path w="786764" h="763269">
                <a:moveTo>
                  <a:pt x="85560" y="655797"/>
                </a:moveTo>
                <a:lnTo>
                  <a:pt x="46513" y="611898"/>
                </a:lnTo>
                <a:lnTo>
                  <a:pt x="273767" y="434760"/>
                </a:lnTo>
                <a:lnTo>
                  <a:pt x="359710" y="364447"/>
                </a:lnTo>
                <a:lnTo>
                  <a:pt x="305178" y="346964"/>
                </a:lnTo>
                <a:lnTo>
                  <a:pt x="251552" y="330384"/>
                </a:lnTo>
                <a:lnTo>
                  <a:pt x="200857" y="315315"/>
                </a:lnTo>
                <a:lnTo>
                  <a:pt x="154911" y="302304"/>
                </a:lnTo>
                <a:lnTo>
                  <a:pt x="115669" y="291938"/>
                </a:lnTo>
                <a:lnTo>
                  <a:pt x="44306" y="276332"/>
                </a:lnTo>
                <a:lnTo>
                  <a:pt x="21863" y="271256"/>
                </a:lnTo>
                <a:lnTo>
                  <a:pt x="9753" y="267536"/>
                </a:lnTo>
                <a:lnTo>
                  <a:pt x="0" y="263144"/>
                </a:lnTo>
                <a:lnTo>
                  <a:pt x="19187" y="207685"/>
                </a:lnTo>
                <a:lnTo>
                  <a:pt x="152301" y="248081"/>
                </a:lnTo>
                <a:lnTo>
                  <a:pt x="269942" y="282714"/>
                </a:lnTo>
                <a:lnTo>
                  <a:pt x="378306" y="312872"/>
                </a:lnTo>
                <a:lnTo>
                  <a:pt x="639677" y="238267"/>
                </a:lnTo>
                <a:lnTo>
                  <a:pt x="489963" y="340776"/>
                </a:lnTo>
                <a:lnTo>
                  <a:pt x="537529" y="353994"/>
                </a:lnTo>
                <a:lnTo>
                  <a:pt x="558631" y="360350"/>
                </a:lnTo>
                <a:lnTo>
                  <a:pt x="444975" y="392792"/>
                </a:lnTo>
                <a:lnTo>
                  <a:pt x="445059" y="397159"/>
                </a:lnTo>
                <a:lnTo>
                  <a:pt x="387977" y="413452"/>
                </a:lnTo>
                <a:lnTo>
                  <a:pt x="339955" y="449075"/>
                </a:lnTo>
                <a:lnTo>
                  <a:pt x="292976" y="484747"/>
                </a:lnTo>
                <a:lnTo>
                  <a:pt x="248857" y="519059"/>
                </a:lnTo>
                <a:lnTo>
                  <a:pt x="209415" y="550600"/>
                </a:lnTo>
                <a:lnTo>
                  <a:pt x="176467" y="577961"/>
                </a:lnTo>
                <a:lnTo>
                  <a:pt x="121758" y="627513"/>
                </a:lnTo>
                <a:lnTo>
                  <a:pt x="104830" y="642614"/>
                </a:lnTo>
                <a:lnTo>
                  <a:pt x="94835" y="650289"/>
                </a:lnTo>
                <a:lnTo>
                  <a:pt x="85560" y="655797"/>
                </a:lnTo>
                <a:close/>
              </a:path>
              <a:path w="786764" h="763269">
                <a:moveTo>
                  <a:pt x="644813" y="234775"/>
                </a:moveTo>
                <a:lnTo>
                  <a:pt x="444731" y="291886"/>
                </a:lnTo>
                <a:lnTo>
                  <a:pt x="477605" y="265859"/>
                </a:lnTo>
                <a:lnTo>
                  <a:pt x="509706" y="241257"/>
                </a:lnTo>
                <a:lnTo>
                  <a:pt x="640017" y="144243"/>
                </a:lnTo>
                <a:lnTo>
                  <a:pt x="655308" y="132359"/>
                </a:lnTo>
                <a:lnTo>
                  <a:pt x="671244" y="119500"/>
                </a:lnTo>
                <a:lnTo>
                  <a:pt x="725654" y="180292"/>
                </a:lnTo>
                <a:lnTo>
                  <a:pt x="687474" y="205975"/>
                </a:lnTo>
                <a:lnTo>
                  <a:pt x="644813" y="234775"/>
                </a:lnTo>
                <a:close/>
              </a:path>
              <a:path w="786764" h="763269">
                <a:moveTo>
                  <a:pt x="759864" y="508578"/>
                </a:moveTo>
                <a:lnTo>
                  <a:pt x="663870" y="472573"/>
                </a:lnTo>
                <a:lnTo>
                  <a:pt x="471034" y="401902"/>
                </a:lnTo>
                <a:lnTo>
                  <a:pt x="444975" y="392792"/>
                </a:lnTo>
                <a:lnTo>
                  <a:pt x="558631" y="360350"/>
                </a:lnTo>
                <a:lnTo>
                  <a:pt x="582234" y="367460"/>
                </a:lnTo>
                <a:lnTo>
                  <a:pt x="626061" y="381428"/>
                </a:lnTo>
                <a:lnTo>
                  <a:pt x="670999" y="396157"/>
                </a:lnTo>
                <a:lnTo>
                  <a:pt x="747705" y="420571"/>
                </a:lnTo>
                <a:lnTo>
                  <a:pt x="766339" y="426170"/>
                </a:lnTo>
                <a:lnTo>
                  <a:pt x="786231" y="431821"/>
                </a:lnTo>
                <a:lnTo>
                  <a:pt x="759864" y="508578"/>
                </a:lnTo>
                <a:close/>
              </a:path>
              <a:path w="786764" h="763269">
                <a:moveTo>
                  <a:pt x="466901" y="759031"/>
                </a:moveTo>
                <a:lnTo>
                  <a:pt x="405493" y="763051"/>
                </a:lnTo>
                <a:lnTo>
                  <a:pt x="404135" y="725652"/>
                </a:lnTo>
                <a:lnTo>
                  <a:pt x="400412" y="634186"/>
                </a:lnTo>
                <a:lnTo>
                  <a:pt x="394851" y="519753"/>
                </a:lnTo>
                <a:lnTo>
                  <a:pt x="387977" y="413452"/>
                </a:lnTo>
                <a:lnTo>
                  <a:pt x="445059" y="397159"/>
                </a:lnTo>
                <a:lnTo>
                  <a:pt x="446051" y="449165"/>
                </a:lnTo>
                <a:lnTo>
                  <a:pt x="447816" y="504778"/>
                </a:lnTo>
                <a:lnTo>
                  <a:pt x="450163" y="557466"/>
                </a:lnTo>
                <a:lnTo>
                  <a:pt x="452984" y="605067"/>
                </a:lnTo>
                <a:lnTo>
                  <a:pt x="456171" y="645414"/>
                </a:lnTo>
                <a:lnTo>
                  <a:pt x="465058" y="715058"/>
                </a:lnTo>
                <a:lnTo>
                  <a:pt x="467630" y="736576"/>
                </a:lnTo>
                <a:lnTo>
                  <a:pt x="468017" y="748650"/>
                </a:lnTo>
                <a:lnTo>
                  <a:pt x="466901" y="759031"/>
                </a:lnTo>
                <a:close/>
              </a:path>
            </a:pathLst>
          </a:custGeom>
          <a:solidFill>
            <a:srgbClr val="FFB8A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321"/>
            <a:ext cx="18288000" cy="5231130"/>
          </a:xfrm>
          <a:custGeom>
            <a:avLst/>
            <a:gdLst/>
            <a:ahLst/>
            <a:cxnLst/>
            <a:rect l="l" t="t" r="r" b="b"/>
            <a:pathLst>
              <a:path w="18288000" h="5231130">
                <a:moveTo>
                  <a:pt x="9851358" y="5212338"/>
                </a:moveTo>
                <a:lnTo>
                  <a:pt x="16776090" y="4878950"/>
                </a:lnTo>
                <a:lnTo>
                  <a:pt x="16877083" y="4861373"/>
                </a:lnTo>
                <a:lnTo>
                  <a:pt x="17181894" y="4846698"/>
                </a:lnTo>
                <a:lnTo>
                  <a:pt x="17282887" y="4829121"/>
                </a:lnTo>
                <a:lnTo>
                  <a:pt x="17486094" y="4819337"/>
                </a:lnTo>
                <a:lnTo>
                  <a:pt x="17587087" y="4801760"/>
                </a:lnTo>
                <a:lnTo>
                  <a:pt x="17739492" y="4794423"/>
                </a:lnTo>
                <a:lnTo>
                  <a:pt x="17942089" y="4771954"/>
                </a:lnTo>
                <a:lnTo>
                  <a:pt x="18287758" y="4742597"/>
                </a:lnTo>
                <a:lnTo>
                  <a:pt x="18287983" y="0"/>
                </a:lnTo>
                <a:lnTo>
                  <a:pt x="135" y="3146"/>
                </a:lnTo>
                <a:lnTo>
                  <a:pt x="0" y="4860172"/>
                </a:lnTo>
                <a:lnTo>
                  <a:pt x="70299" y="4856787"/>
                </a:lnTo>
                <a:lnTo>
                  <a:pt x="120707" y="4867075"/>
                </a:lnTo>
                <a:lnTo>
                  <a:pt x="170491" y="4864678"/>
                </a:lnTo>
                <a:lnTo>
                  <a:pt x="220875" y="4874967"/>
                </a:lnTo>
                <a:lnTo>
                  <a:pt x="270639" y="4872572"/>
                </a:lnTo>
                <a:lnTo>
                  <a:pt x="371368" y="4893151"/>
                </a:lnTo>
                <a:lnTo>
                  <a:pt x="421115" y="4890756"/>
                </a:lnTo>
                <a:lnTo>
                  <a:pt x="471471" y="4901047"/>
                </a:lnTo>
                <a:lnTo>
                  <a:pt x="521205" y="4898652"/>
                </a:lnTo>
                <a:lnTo>
                  <a:pt x="571613" y="4908940"/>
                </a:lnTo>
                <a:lnTo>
                  <a:pt x="621471" y="4906540"/>
                </a:lnTo>
                <a:lnTo>
                  <a:pt x="671998" y="4916822"/>
                </a:lnTo>
                <a:lnTo>
                  <a:pt x="721970" y="4914416"/>
                </a:lnTo>
                <a:lnTo>
                  <a:pt x="772607" y="4924693"/>
                </a:lnTo>
                <a:lnTo>
                  <a:pt x="822684" y="4922282"/>
                </a:lnTo>
                <a:lnTo>
                  <a:pt x="873420" y="4932554"/>
                </a:lnTo>
                <a:lnTo>
                  <a:pt x="973808" y="4927721"/>
                </a:lnTo>
                <a:lnTo>
                  <a:pt x="1024676" y="4937986"/>
                </a:lnTo>
                <a:lnTo>
                  <a:pt x="1125306" y="4933142"/>
                </a:lnTo>
                <a:lnTo>
                  <a:pt x="1176285" y="4943402"/>
                </a:lnTo>
                <a:lnTo>
                  <a:pt x="1277114" y="4938548"/>
                </a:lnTo>
                <a:lnTo>
                  <a:pt x="1328181" y="4948804"/>
                </a:lnTo>
                <a:lnTo>
                  <a:pt x="1530230" y="4939076"/>
                </a:lnTo>
                <a:lnTo>
                  <a:pt x="1581397" y="4949327"/>
                </a:lnTo>
                <a:lnTo>
                  <a:pt x="1834323" y="4937150"/>
                </a:lnTo>
                <a:lnTo>
                  <a:pt x="1885531" y="4947400"/>
                </a:lnTo>
                <a:lnTo>
                  <a:pt x="2290049" y="4927924"/>
                </a:lnTo>
                <a:lnTo>
                  <a:pt x="2442077" y="4933320"/>
                </a:lnTo>
                <a:lnTo>
                  <a:pt x="2795846" y="4916288"/>
                </a:lnTo>
                <a:lnTo>
                  <a:pt x="2847049" y="4926537"/>
                </a:lnTo>
                <a:lnTo>
                  <a:pt x="3555337" y="4892437"/>
                </a:lnTo>
                <a:lnTo>
                  <a:pt x="3606540" y="4902687"/>
                </a:lnTo>
                <a:lnTo>
                  <a:pt x="4112460" y="4878329"/>
                </a:lnTo>
                <a:lnTo>
                  <a:pt x="4163663" y="4888579"/>
                </a:lnTo>
                <a:lnTo>
                  <a:pt x="4467215" y="4873964"/>
                </a:lnTo>
                <a:lnTo>
                  <a:pt x="4518418" y="4884214"/>
                </a:lnTo>
                <a:lnTo>
                  <a:pt x="4720786" y="4874471"/>
                </a:lnTo>
                <a:lnTo>
                  <a:pt x="4771554" y="4884741"/>
                </a:lnTo>
                <a:lnTo>
                  <a:pt x="4871858" y="4879912"/>
                </a:lnTo>
                <a:lnTo>
                  <a:pt x="4922610" y="4890184"/>
                </a:lnTo>
                <a:lnTo>
                  <a:pt x="5022862" y="4885357"/>
                </a:lnTo>
                <a:lnTo>
                  <a:pt x="5073577" y="4895630"/>
                </a:lnTo>
                <a:lnTo>
                  <a:pt x="5123664" y="4893219"/>
                </a:lnTo>
                <a:lnTo>
                  <a:pt x="5174341" y="4903494"/>
                </a:lnTo>
                <a:lnTo>
                  <a:pt x="5224385" y="4901084"/>
                </a:lnTo>
                <a:lnTo>
                  <a:pt x="5275015" y="4911361"/>
                </a:lnTo>
                <a:lnTo>
                  <a:pt x="5325006" y="4908955"/>
                </a:lnTo>
                <a:lnTo>
                  <a:pt x="5375579" y="4919234"/>
                </a:lnTo>
                <a:lnTo>
                  <a:pt x="5425507" y="4916831"/>
                </a:lnTo>
                <a:lnTo>
                  <a:pt x="5476012" y="4927114"/>
                </a:lnTo>
                <a:lnTo>
                  <a:pt x="5525868" y="4924714"/>
                </a:lnTo>
                <a:lnTo>
                  <a:pt x="5576294" y="4935001"/>
                </a:lnTo>
                <a:lnTo>
                  <a:pt x="5626067" y="4932604"/>
                </a:lnTo>
                <a:lnTo>
                  <a:pt x="5726697" y="4953189"/>
                </a:lnTo>
                <a:lnTo>
                  <a:pt x="5776327" y="4950799"/>
                </a:lnTo>
                <a:lnTo>
                  <a:pt x="5826516" y="4961098"/>
                </a:lnTo>
                <a:lnTo>
                  <a:pt x="5876038" y="4958714"/>
                </a:lnTo>
                <a:lnTo>
                  <a:pt x="5976128" y="4979324"/>
                </a:lnTo>
                <a:lnTo>
                  <a:pt x="6025470" y="4976949"/>
                </a:lnTo>
                <a:lnTo>
                  <a:pt x="6175589" y="5007865"/>
                </a:lnTo>
                <a:lnTo>
                  <a:pt x="6225392" y="5005468"/>
                </a:lnTo>
                <a:lnTo>
                  <a:pt x="6326221" y="5026043"/>
                </a:lnTo>
                <a:lnTo>
                  <a:pt x="6376029" y="5023645"/>
                </a:lnTo>
                <a:lnTo>
                  <a:pt x="6476873" y="5044219"/>
                </a:lnTo>
                <a:lnTo>
                  <a:pt x="6526689" y="5041821"/>
                </a:lnTo>
                <a:lnTo>
                  <a:pt x="6627558" y="5062394"/>
                </a:lnTo>
                <a:lnTo>
                  <a:pt x="6677389" y="5059995"/>
                </a:lnTo>
                <a:lnTo>
                  <a:pt x="6778290" y="5080566"/>
                </a:lnTo>
                <a:lnTo>
                  <a:pt x="6828140" y="5078166"/>
                </a:lnTo>
                <a:lnTo>
                  <a:pt x="6878608" y="5088451"/>
                </a:lnTo>
                <a:lnTo>
                  <a:pt x="6928474" y="5086050"/>
                </a:lnTo>
                <a:lnTo>
                  <a:pt x="6978959" y="5096335"/>
                </a:lnTo>
                <a:lnTo>
                  <a:pt x="7028842" y="5093933"/>
                </a:lnTo>
                <a:lnTo>
                  <a:pt x="7129858" y="5114499"/>
                </a:lnTo>
                <a:lnTo>
                  <a:pt x="7179771" y="5112096"/>
                </a:lnTo>
                <a:lnTo>
                  <a:pt x="7230306" y="5122378"/>
                </a:lnTo>
                <a:lnTo>
                  <a:pt x="7280243" y="5119973"/>
                </a:lnTo>
                <a:lnTo>
                  <a:pt x="7330801" y="5130254"/>
                </a:lnTo>
                <a:lnTo>
                  <a:pt x="7380762" y="5127849"/>
                </a:lnTo>
                <a:lnTo>
                  <a:pt x="7431347" y="5138128"/>
                </a:lnTo>
                <a:lnTo>
                  <a:pt x="7531338" y="5133314"/>
                </a:lnTo>
                <a:lnTo>
                  <a:pt x="7581966" y="5143591"/>
                </a:lnTo>
                <a:lnTo>
                  <a:pt x="7631998" y="5141182"/>
                </a:lnTo>
                <a:lnTo>
                  <a:pt x="7682658" y="5151458"/>
                </a:lnTo>
                <a:lnTo>
                  <a:pt x="7732722" y="5149048"/>
                </a:lnTo>
                <a:lnTo>
                  <a:pt x="7783415" y="5159322"/>
                </a:lnTo>
                <a:lnTo>
                  <a:pt x="7883632" y="5154497"/>
                </a:lnTo>
                <a:lnTo>
                  <a:pt x="7934379" y="5164769"/>
                </a:lnTo>
                <a:lnTo>
                  <a:pt x="8034709" y="5159938"/>
                </a:lnTo>
                <a:lnTo>
                  <a:pt x="8085514" y="5170207"/>
                </a:lnTo>
                <a:lnTo>
                  <a:pt x="8185967" y="5165371"/>
                </a:lnTo>
                <a:lnTo>
                  <a:pt x="8236836" y="5175636"/>
                </a:lnTo>
                <a:lnTo>
                  <a:pt x="8387747" y="5168371"/>
                </a:lnTo>
                <a:lnTo>
                  <a:pt x="8438709" y="5178632"/>
                </a:lnTo>
                <a:lnTo>
                  <a:pt x="8589256" y="5171384"/>
                </a:lnTo>
                <a:lnTo>
                  <a:pt x="8639980" y="5181657"/>
                </a:lnTo>
                <a:lnTo>
                  <a:pt x="8790419" y="5174414"/>
                </a:lnTo>
                <a:lnTo>
                  <a:pt x="8841209" y="5184683"/>
                </a:lnTo>
                <a:lnTo>
                  <a:pt x="8941615" y="5179849"/>
                </a:lnTo>
                <a:lnTo>
                  <a:pt x="8992452" y="5190116"/>
                </a:lnTo>
                <a:lnTo>
                  <a:pt x="9143218" y="5182858"/>
                </a:lnTo>
                <a:lnTo>
                  <a:pt x="9194113" y="5193122"/>
                </a:lnTo>
                <a:lnTo>
                  <a:pt x="9294721" y="5188278"/>
                </a:lnTo>
                <a:lnTo>
                  <a:pt x="9395991" y="5196118"/>
                </a:lnTo>
                <a:lnTo>
                  <a:pt x="9749888" y="5204509"/>
                </a:lnTo>
                <a:lnTo>
                  <a:pt x="9851358" y="5212338"/>
                </a:lnTo>
                <a:close/>
              </a:path>
              <a:path w="18288000" h="5231130">
                <a:moveTo>
                  <a:pt x="10408506" y="5223659"/>
                </a:moveTo>
                <a:lnTo>
                  <a:pt x="15404591" y="4983124"/>
                </a:lnTo>
                <a:lnTo>
                  <a:pt x="15760329" y="4953282"/>
                </a:lnTo>
                <a:lnTo>
                  <a:pt x="16370286" y="4911201"/>
                </a:lnTo>
                <a:lnTo>
                  <a:pt x="16420477" y="4896070"/>
                </a:lnTo>
                <a:lnTo>
                  <a:pt x="10002715" y="5205051"/>
                </a:lnTo>
                <a:lnTo>
                  <a:pt x="10053795" y="5215307"/>
                </a:lnTo>
                <a:lnTo>
                  <a:pt x="10154758" y="5210446"/>
                </a:lnTo>
                <a:lnTo>
                  <a:pt x="10205860" y="5220700"/>
                </a:lnTo>
                <a:lnTo>
                  <a:pt x="10357377" y="5213405"/>
                </a:lnTo>
                <a:lnTo>
                  <a:pt x="10408506" y="5223659"/>
                </a:lnTo>
                <a:close/>
              </a:path>
              <a:path w="18288000" h="5231130">
                <a:moveTo>
                  <a:pt x="10611242" y="5226613"/>
                </a:moveTo>
                <a:lnTo>
                  <a:pt x="14946659" y="5017886"/>
                </a:lnTo>
                <a:lnTo>
                  <a:pt x="15149908" y="4995386"/>
                </a:lnTo>
                <a:lnTo>
                  <a:pt x="10560093" y="5216361"/>
                </a:lnTo>
                <a:lnTo>
                  <a:pt x="10611242" y="5226613"/>
                </a:lnTo>
                <a:close/>
              </a:path>
              <a:path w="18288000" h="5231130">
                <a:moveTo>
                  <a:pt x="10814047" y="5229563"/>
                </a:moveTo>
                <a:lnTo>
                  <a:pt x="14437056" y="5055135"/>
                </a:lnTo>
                <a:lnTo>
                  <a:pt x="14589604" y="5035076"/>
                </a:lnTo>
                <a:lnTo>
                  <a:pt x="10762882" y="5219312"/>
                </a:lnTo>
                <a:lnTo>
                  <a:pt x="10814047" y="5229563"/>
                </a:lnTo>
                <a:close/>
              </a:path>
              <a:path w="18288000" h="5231130">
                <a:moveTo>
                  <a:pt x="11067465" y="5230077"/>
                </a:moveTo>
                <a:lnTo>
                  <a:pt x="13875244" y="5094898"/>
                </a:lnTo>
                <a:lnTo>
                  <a:pt x="13977000" y="5077284"/>
                </a:lnTo>
                <a:lnTo>
                  <a:pt x="11016288" y="5219827"/>
                </a:lnTo>
                <a:lnTo>
                  <a:pt x="11067465" y="5230077"/>
                </a:lnTo>
                <a:close/>
              </a:path>
              <a:path w="18288000" h="5231130">
                <a:moveTo>
                  <a:pt x="11321392" y="5230567"/>
                </a:moveTo>
                <a:lnTo>
                  <a:pt x="13261101" y="5137180"/>
                </a:lnTo>
                <a:lnTo>
                  <a:pt x="13311536" y="5122037"/>
                </a:lnTo>
                <a:lnTo>
                  <a:pt x="11269736" y="5220339"/>
                </a:lnTo>
                <a:lnTo>
                  <a:pt x="11321392" y="5230567"/>
                </a:lnTo>
                <a:close/>
              </a:path>
              <a:path w="18288000" h="5231130">
                <a:moveTo>
                  <a:pt x="11832452" y="5218677"/>
                </a:moveTo>
                <a:lnTo>
                  <a:pt x="12649172" y="5179356"/>
                </a:lnTo>
                <a:lnTo>
                  <a:pt x="12699607" y="5164213"/>
                </a:lnTo>
                <a:lnTo>
                  <a:pt x="11780797" y="5208449"/>
                </a:lnTo>
                <a:lnTo>
                  <a:pt x="11832452" y="5218677"/>
                </a:lnTo>
                <a:close/>
              </a:path>
            </a:pathLst>
          </a:custGeom>
          <a:solidFill>
            <a:srgbClr val="EB5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3527" y="5699930"/>
            <a:ext cx="685800" cy="711200"/>
          </a:xfrm>
          <a:custGeom>
            <a:avLst/>
            <a:gdLst/>
            <a:ahLst/>
            <a:cxnLst/>
            <a:rect l="l" t="t" r="r" b="b"/>
            <a:pathLst>
              <a:path w="685800" h="711200">
                <a:moveTo>
                  <a:pt x="106210" y="217773"/>
                </a:moveTo>
                <a:lnTo>
                  <a:pt x="285180" y="385038"/>
                </a:lnTo>
                <a:lnTo>
                  <a:pt x="247486" y="411266"/>
                </a:lnTo>
                <a:lnTo>
                  <a:pt x="211809" y="434849"/>
                </a:lnTo>
                <a:lnTo>
                  <a:pt x="176595" y="457290"/>
                </a:lnTo>
                <a:lnTo>
                  <a:pt x="140286" y="480094"/>
                </a:lnTo>
                <a:lnTo>
                  <a:pt x="103255" y="503117"/>
                </a:lnTo>
                <a:lnTo>
                  <a:pt x="81885" y="516584"/>
                </a:lnTo>
                <a:lnTo>
                  <a:pt x="68050" y="525711"/>
                </a:lnTo>
                <a:lnTo>
                  <a:pt x="53626" y="535710"/>
                </a:lnTo>
                <a:lnTo>
                  <a:pt x="9696" y="472683"/>
                </a:lnTo>
                <a:lnTo>
                  <a:pt x="31120" y="460783"/>
                </a:lnTo>
                <a:lnTo>
                  <a:pt x="85864" y="430181"/>
                </a:lnTo>
                <a:lnTo>
                  <a:pt x="159634" y="388526"/>
                </a:lnTo>
                <a:lnTo>
                  <a:pt x="238135" y="343467"/>
                </a:lnTo>
                <a:lnTo>
                  <a:pt x="101132" y="215424"/>
                </a:lnTo>
                <a:lnTo>
                  <a:pt x="106210" y="217773"/>
                </a:lnTo>
                <a:close/>
              </a:path>
              <a:path w="685800" h="711200">
                <a:moveTo>
                  <a:pt x="685541" y="452448"/>
                </a:moveTo>
                <a:lnTo>
                  <a:pt x="669851" y="502892"/>
                </a:lnTo>
                <a:lnTo>
                  <a:pt x="427709" y="409374"/>
                </a:lnTo>
                <a:lnTo>
                  <a:pt x="333574" y="375544"/>
                </a:lnTo>
                <a:lnTo>
                  <a:pt x="347861" y="435679"/>
                </a:lnTo>
                <a:lnTo>
                  <a:pt x="362404" y="493656"/>
                </a:lnTo>
                <a:lnTo>
                  <a:pt x="376427" y="546450"/>
                </a:lnTo>
                <a:lnTo>
                  <a:pt x="389158" y="591039"/>
                </a:lnTo>
                <a:lnTo>
                  <a:pt x="412237" y="659765"/>
                </a:lnTo>
                <a:lnTo>
                  <a:pt x="418754" y="679437"/>
                </a:lnTo>
                <a:lnTo>
                  <a:pt x="421515" y="690505"/>
                </a:lnTo>
                <a:lnTo>
                  <a:pt x="422662" y="700065"/>
                </a:lnTo>
                <a:lnTo>
                  <a:pt x="371000" y="710899"/>
                </a:lnTo>
                <a:lnTo>
                  <a:pt x="340274" y="589463"/>
                </a:lnTo>
                <a:lnTo>
                  <a:pt x="312296" y="482635"/>
                </a:lnTo>
                <a:lnTo>
                  <a:pt x="285180" y="385038"/>
                </a:lnTo>
                <a:lnTo>
                  <a:pt x="106210" y="217773"/>
                </a:lnTo>
                <a:lnTo>
                  <a:pt x="254797" y="285942"/>
                </a:lnTo>
                <a:lnTo>
                  <a:pt x="242880" y="243111"/>
                </a:lnTo>
                <a:lnTo>
                  <a:pt x="237972" y="223883"/>
                </a:lnTo>
                <a:lnTo>
                  <a:pt x="315796" y="296617"/>
                </a:lnTo>
                <a:lnTo>
                  <a:pt x="319119" y="294530"/>
                </a:lnTo>
                <a:lnTo>
                  <a:pt x="358209" y="331063"/>
                </a:lnTo>
                <a:lnTo>
                  <a:pt x="417946" y="355706"/>
                </a:lnTo>
                <a:lnTo>
                  <a:pt x="476483" y="378939"/>
                </a:lnTo>
                <a:lnTo>
                  <a:pt x="530484" y="399467"/>
                </a:lnTo>
                <a:lnTo>
                  <a:pt x="576612" y="415991"/>
                </a:lnTo>
                <a:lnTo>
                  <a:pt x="646918" y="437584"/>
                </a:lnTo>
                <a:lnTo>
                  <a:pt x="666424" y="443669"/>
                </a:lnTo>
                <a:lnTo>
                  <a:pt x="676985" y="447835"/>
                </a:lnTo>
                <a:lnTo>
                  <a:pt x="685541" y="452448"/>
                </a:lnTo>
                <a:close/>
              </a:path>
              <a:path w="685800" h="711200">
                <a:moveTo>
                  <a:pt x="101132" y="215424"/>
                </a:moveTo>
                <a:lnTo>
                  <a:pt x="238135" y="343467"/>
                </a:lnTo>
                <a:lnTo>
                  <a:pt x="202798" y="330125"/>
                </a:lnTo>
                <a:lnTo>
                  <a:pt x="168917" y="316722"/>
                </a:lnTo>
                <a:lnTo>
                  <a:pt x="33583" y="260989"/>
                </a:lnTo>
                <a:lnTo>
                  <a:pt x="17317" y="254681"/>
                </a:lnTo>
                <a:lnTo>
                  <a:pt x="0" y="248325"/>
                </a:lnTo>
                <a:lnTo>
                  <a:pt x="21576" y="178215"/>
                </a:lnTo>
                <a:lnTo>
                  <a:pt x="101132" y="215424"/>
                </a:lnTo>
                <a:close/>
              </a:path>
              <a:path w="685800" h="711200">
                <a:moveTo>
                  <a:pt x="258701" y="0"/>
                </a:moveTo>
                <a:lnTo>
                  <a:pt x="275560" y="90751"/>
                </a:lnTo>
                <a:lnTo>
                  <a:pt x="310707" y="272289"/>
                </a:lnTo>
                <a:lnTo>
                  <a:pt x="315796" y="296617"/>
                </a:lnTo>
                <a:lnTo>
                  <a:pt x="237972" y="223883"/>
                </a:lnTo>
                <a:lnTo>
                  <a:pt x="232483" y="202376"/>
                </a:lnTo>
                <a:lnTo>
                  <a:pt x="222881" y="162084"/>
                </a:lnTo>
                <a:lnTo>
                  <a:pt x="213349" y="120584"/>
                </a:lnTo>
                <a:lnTo>
                  <a:pt x="196519" y="50082"/>
                </a:lnTo>
                <a:lnTo>
                  <a:pt x="192175" y="33108"/>
                </a:lnTo>
                <a:lnTo>
                  <a:pt x="187286" y="15140"/>
                </a:lnTo>
                <a:lnTo>
                  <a:pt x="258701" y="0"/>
                </a:lnTo>
                <a:close/>
              </a:path>
              <a:path w="685800" h="711200">
                <a:moveTo>
                  <a:pt x="587889" y="110337"/>
                </a:moveTo>
                <a:lnTo>
                  <a:pt x="619525" y="155882"/>
                </a:lnTo>
                <a:lnTo>
                  <a:pt x="591330" y="174224"/>
                </a:lnTo>
                <a:lnTo>
                  <a:pt x="522563" y="219393"/>
                </a:lnTo>
                <a:lnTo>
                  <a:pt x="436947" y="276602"/>
                </a:lnTo>
                <a:lnTo>
                  <a:pt x="358209" y="331063"/>
                </a:lnTo>
                <a:lnTo>
                  <a:pt x="319119" y="294530"/>
                </a:lnTo>
                <a:lnTo>
                  <a:pt x="367279" y="264283"/>
                </a:lnTo>
                <a:lnTo>
                  <a:pt x="416991" y="232001"/>
                </a:lnTo>
                <a:lnTo>
                  <a:pt x="462136" y="201643"/>
                </a:lnTo>
                <a:lnTo>
                  <a:pt x="499919" y="175084"/>
                </a:lnTo>
                <a:lnTo>
                  <a:pt x="554853" y="132093"/>
                </a:lnTo>
                <a:lnTo>
                  <a:pt x="570242" y="120157"/>
                </a:lnTo>
                <a:lnTo>
                  <a:pt x="579369" y="114276"/>
                </a:lnTo>
                <a:lnTo>
                  <a:pt x="587889" y="110337"/>
                </a:lnTo>
                <a:close/>
              </a:path>
            </a:pathLst>
          </a:custGeom>
          <a:solidFill>
            <a:srgbClr val="EFA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05075" y="2157602"/>
            <a:ext cx="942975" cy="883285"/>
          </a:xfrm>
          <a:custGeom>
            <a:avLst/>
            <a:gdLst/>
            <a:ahLst/>
            <a:cxnLst/>
            <a:rect l="l" t="t" r="r" b="b"/>
            <a:pathLst>
              <a:path w="942975" h="883285">
                <a:moveTo>
                  <a:pt x="686719" y="175899"/>
                </a:moveTo>
                <a:lnTo>
                  <a:pt x="438181" y="375538"/>
                </a:lnTo>
                <a:lnTo>
                  <a:pt x="415912" y="331852"/>
                </a:lnTo>
                <a:lnTo>
                  <a:pt x="395831" y="290478"/>
                </a:lnTo>
                <a:lnTo>
                  <a:pt x="377076" y="250226"/>
                </a:lnTo>
                <a:lnTo>
                  <a:pt x="358789" y="209909"/>
                </a:lnTo>
                <a:lnTo>
                  <a:pt x="340107" y="168338"/>
                </a:lnTo>
                <a:lnTo>
                  <a:pt x="316693" y="115636"/>
                </a:lnTo>
                <a:lnTo>
                  <a:pt x="302945" y="85185"/>
                </a:lnTo>
                <a:lnTo>
                  <a:pt x="293516" y="65392"/>
                </a:lnTo>
                <a:lnTo>
                  <a:pt x="283057" y="44660"/>
                </a:lnTo>
                <a:lnTo>
                  <a:pt x="372592" y="0"/>
                </a:lnTo>
                <a:lnTo>
                  <a:pt x="384295" y="30210"/>
                </a:lnTo>
                <a:lnTo>
                  <a:pt x="414451" y="107444"/>
                </a:lnTo>
                <a:lnTo>
                  <a:pt x="455629" y="211602"/>
                </a:lnTo>
                <a:lnTo>
                  <a:pt x="500400" y="322586"/>
                </a:lnTo>
                <a:lnTo>
                  <a:pt x="690659" y="169760"/>
                </a:lnTo>
                <a:lnTo>
                  <a:pt x="686719" y="175899"/>
                </a:lnTo>
                <a:close/>
              </a:path>
              <a:path w="942975" h="883285">
                <a:moveTo>
                  <a:pt x="280556" y="882792"/>
                </a:moveTo>
                <a:lnTo>
                  <a:pt x="217800" y="852418"/>
                </a:lnTo>
                <a:lnTo>
                  <a:pt x="381627" y="556054"/>
                </a:lnTo>
                <a:lnTo>
                  <a:pt x="442037" y="440341"/>
                </a:lnTo>
                <a:lnTo>
                  <a:pt x="384369" y="445022"/>
                </a:lnTo>
                <a:lnTo>
                  <a:pt x="327515" y="450150"/>
                </a:lnTo>
                <a:lnTo>
                  <a:pt x="272956" y="455575"/>
                </a:lnTo>
                <a:lnTo>
                  <a:pt x="222173" y="461150"/>
                </a:lnTo>
                <a:lnTo>
                  <a:pt x="176646" y="466725"/>
                </a:lnTo>
                <a:lnTo>
                  <a:pt x="137856" y="472150"/>
                </a:lnTo>
                <a:lnTo>
                  <a:pt x="59182" y="486426"/>
                </a:lnTo>
                <a:lnTo>
                  <a:pt x="32496" y="491011"/>
                </a:lnTo>
                <a:lnTo>
                  <a:pt x="17639" y="492413"/>
                </a:lnTo>
                <a:lnTo>
                  <a:pt x="5024" y="492014"/>
                </a:lnTo>
                <a:lnTo>
                  <a:pt x="0" y="422697"/>
                </a:lnTo>
                <a:lnTo>
                  <a:pt x="163074" y="406755"/>
                </a:lnTo>
                <a:lnTo>
                  <a:pt x="306696" y="391498"/>
                </a:lnTo>
                <a:lnTo>
                  <a:pt x="438181" y="375538"/>
                </a:lnTo>
                <a:lnTo>
                  <a:pt x="686719" y="175899"/>
                </a:lnTo>
                <a:lnTo>
                  <a:pt x="572184" y="355625"/>
                </a:lnTo>
                <a:lnTo>
                  <a:pt x="629890" y="348598"/>
                </a:lnTo>
                <a:lnTo>
                  <a:pt x="655719" y="346019"/>
                </a:lnTo>
                <a:lnTo>
                  <a:pt x="547643" y="432831"/>
                </a:lnTo>
                <a:lnTo>
                  <a:pt x="549763" y="437571"/>
                </a:lnTo>
                <a:lnTo>
                  <a:pt x="495488" y="481168"/>
                </a:lnTo>
                <a:lnTo>
                  <a:pt x="465052" y="533122"/>
                </a:lnTo>
                <a:lnTo>
                  <a:pt x="435326" y="585018"/>
                </a:lnTo>
                <a:lnTo>
                  <a:pt x="407136" y="635367"/>
                </a:lnTo>
                <a:lnTo>
                  <a:pt x="381310" y="682682"/>
                </a:lnTo>
                <a:lnTo>
                  <a:pt x="358674" y="725476"/>
                </a:lnTo>
                <a:lnTo>
                  <a:pt x="340055" y="762260"/>
                </a:lnTo>
                <a:lnTo>
                  <a:pt x="306619" y="835511"/>
                </a:lnTo>
                <a:lnTo>
                  <a:pt x="295304" y="859671"/>
                </a:lnTo>
                <a:lnTo>
                  <a:pt x="288045" y="872579"/>
                </a:lnTo>
                <a:lnTo>
                  <a:pt x="280556" y="882792"/>
                </a:lnTo>
                <a:close/>
              </a:path>
              <a:path w="942975" h="883285">
                <a:moveTo>
                  <a:pt x="690659" y="169760"/>
                </a:moveTo>
                <a:lnTo>
                  <a:pt x="500400" y="322586"/>
                </a:lnTo>
                <a:lnTo>
                  <a:pt x="523912" y="279275"/>
                </a:lnTo>
                <a:lnTo>
                  <a:pt x="547249" y="237870"/>
                </a:lnTo>
                <a:lnTo>
                  <a:pt x="643314" y="72918"/>
                </a:lnTo>
                <a:lnTo>
                  <a:pt x="654353" y="53015"/>
                </a:lnTo>
                <a:lnTo>
                  <a:pt x="665637" y="31754"/>
                </a:lnTo>
                <a:lnTo>
                  <a:pt x="752909" y="73665"/>
                </a:lnTo>
                <a:lnTo>
                  <a:pt x="690659" y="169760"/>
                </a:lnTo>
                <a:close/>
              </a:path>
              <a:path w="942975" h="883285">
                <a:moveTo>
                  <a:pt x="942822" y="417240"/>
                </a:moveTo>
                <a:lnTo>
                  <a:pt x="822022" y="421218"/>
                </a:lnTo>
                <a:lnTo>
                  <a:pt x="580126" y="431024"/>
                </a:lnTo>
                <a:lnTo>
                  <a:pt x="547643" y="432831"/>
                </a:lnTo>
                <a:lnTo>
                  <a:pt x="655719" y="346019"/>
                </a:lnTo>
                <a:lnTo>
                  <a:pt x="684609" y="343134"/>
                </a:lnTo>
                <a:lnTo>
                  <a:pt x="738612" y="338616"/>
                </a:lnTo>
                <a:lnTo>
                  <a:pt x="794172" y="334427"/>
                </a:lnTo>
                <a:lnTo>
                  <a:pt x="888671" y="326484"/>
                </a:lnTo>
                <a:lnTo>
                  <a:pt x="911473" y="324191"/>
                </a:lnTo>
                <a:lnTo>
                  <a:pt x="935663" y="321387"/>
                </a:lnTo>
                <a:lnTo>
                  <a:pt x="942822" y="417240"/>
                </a:lnTo>
                <a:close/>
              </a:path>
              <a:path w="942975" h="883285">
                <a:moveTo>
                  <a:pt x="741911" y="823462"/>
                </a:moveTo>
                <a:lnTo>
                  <a:pt x="677229" y="855593"/>
                </a:lnTo>
                <a:lnTo>
                  <a:pt x="658346" y="815304"/>
                </a:lnTo>
                <a:lnTo>
                  <a:pt x="611729" y="716955"/>
                </a:lnTo>
                <a:lnTo>
                  <a:pt x="552427" y="594319"/>
                </a:lnTo>
                <a:lnTo>
                  <a:pt x="495488" y="481168"/>
                </a:lnTo>
                <a:lnTo>
                  <a:pt x="549763" y="437571"/>
                </a:lnTo>
                <a:lnTo>
                  <a:pt x="571087" y="485274"/>
                </a:lnTo>
                <a:lnTo>
                  <a:pt x="595094" y="537449"/>
                </a:lnTo>
                <a:lnTo>
                  <a:pt x="618490" y="586913"/>
                </a:lnTo>
                <a:lnTo>
                  <a:pt x="641119" y="633362"/>
                </a:lnTo>
                <a:lnTo>
                  <a:pt x="661856" y="674489"/>
                </a:lnTo>
                <a:lnTo>
                  <a:pt x="680256" y="709353"/>
                </a:lnTo>
                <a:lnTo>
                  <a:pt x="719443" y="776203"/>
                </a:lnTo>
                <a:lnTo>
                  <a:pt x="732248" y="798574"/>
                </a:lnTo>
                <a:lnTo>
                  <a:pt x="738288" y="811604"/>
                </a:lnTo>
                <a:lnTo>
                  <a:pt x="741911" y="823462"/>
                </a:lnTo>
                <a:close/>
              </a:path>
            </a:pathLst>
          </a:custGeom>
          <a:solidFill>
            <a:srgbClr val="EFA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07AFA23-1420-4219-AD30-4FDCBB7DCFB3}"/>
              </a:ext>
            </a:extLst>
          </p:cNvPr>
          <p:cNvSpPr txBox="1">
            <a:spLocks/>
          </p:cNvSpPr>
          <p:nvPr/>
        </p:nvSpPr>
        <p:spPr>
          <a:xfrm>
            <a:off x="683527" y="495300"/>
            <a:ext cx="783717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5000" b="1" kern="0" spc="5" dirty="0">
                <a:solidFill>
                  <a:schemeClr val="bg1"/>
                </a:solidFill>
                <a:latin typeface="Arial"/>
                <a:cs typeface="Arial"/>
              </a:rPr>
              <a:t>Output Program</a:t>
            </a:r>
            <a:endParaRPr lang="en-US" sz="50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38028BC-75F5-4E5B-8CF4-E24AC0E07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5"/>
          <a:stretch/>
        </p:blipFill>
        <p:spPr>
          <a:xfrm>
            <a:off x="6282690" y="218797"/>
            <a:ext cx="5722620" cy="2134220"/>
          </a:xfrm>
          <a:prstGeom prst="rect">
            <a:avLst/>
          </a:prstGeom>
        </p:spPr>
      </p:pic>
      <p:pic>
        <p:nvPicPr>
          <p:cNvPr id="11" name="Picture 10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61FDCCAD-62D1-4647-A942-C308D41D6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671704"/>
            <a:ext cx="5722620" cy="243840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1CDE611-F926-438C-BE7F-87936282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3567434"/>
            <a:ext cx="4450080" cy="1988820"/>
          </a:xfrm>
          <a:prstGeom prst="rect">
            <a:avLst/>
          </a:prstGeom>
        </p:spPr>
      </p:pic>
      <p:pic>
        <p:nvPicPr>
          <p:cNvPr id="15" name="Picture 1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CD570BB-A9AE-4165-AED3-D09215B28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36" y="8183727"/>
            <a:ext cx="5280660" cy="2034540"/>
          </a:xfrm>
          <a:prstGeom prst="rect">
            <a:avLst/>
          </a:prstGeom>
        </p:spPr>
      </p:pic>
      <p:pic>
        <p:nvPicPr>
          <p:cNvPr id="17" name="Picture 16" descr="Text, email&#10;&#10;Description automatically generated">
            <a:extLst>
              <a:ext uri="{FF2B5EF4-FFF2-40B4-BE49-F238E27FC236}">
                <a16:creationId xmlns:a16="http://schemas.microsoft.com/office/drawing/2014/main" id="{25829EBF-2402-40CA-9AFB-10933F3E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220" y="5699930"/>
            <a:ext cx="5654040" cy="2385060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A4DC8C16-670F-4699-8354-F5200E3EF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6" y="7348366"/>
            <a:ext cx="5646420" cy="217932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46C4BB82-ED6D-400A-B95B-5BB5EFCF6E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6" y="1638807"/>
            <a:ext cx="5593080" cy="2804160"/>
          </a:xfrm>
          <a:prstGeom prst="rect">
            <a:avLst/>
          </a:prstGeom>
        </p:spPr>
      </p:pic>
      <p:pic>
        <p:nvPicPr>
          <p:cNvPr id="23" name="Picture 2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C7FBF44-DB73-4D41-90B3-78A1F26BC0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36" y="7886519"/>
            <a:ext cx="5707380" cy="2270760"/>
          </a:xfrm>
          <a:prstGeom prst="rect">
            <a:avLst/>
          </a:prstGeom>
        </p:spPr>
      </p:pic>
      <p:pic>
        <p:nvPicPr>
          <p:cNvPr id="25" name="Picture 24" descr="Text, table&#10;&#10;Description automatically generated">
            <a:extLst>
              <a:ext uri="{FF2B5EF4-FFF2-40B4-BE49-F238E27FC236}">
                <a16:creationId xmlns:a16="http://schemas.microsoft.com/office/drawing/2014/main" id="{23FB0BEC-FEF7-48B7-863D-14E04377B4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36" y="5212601"/>
            <a:ext cx="5669280" cy="2621280"/>
          </a:xfrm>
          <a:prstGeom prst="rect">
            <a:avLst/>
          </a:prstGeom>
        </p:spPr>
      </p:pic>
      <p:pic>
        <p:nvPicPr>
          <p:cNvPr id="27" name="Picture 2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05E87E64-F12E-43F7-92D4-01135DAB43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716" y="230978"/>
            <a:ext cx="5859780" cy="3192780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563F2408-E054-4472-96EC-0330E986C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41" y="2453119"/>
            <a:ext cx="5646420" cy="2659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A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" y="5876480"/>
            <a:ext cx="18288149" cy="4405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1780" y="5282374"/>
            <a:ext cx="501015" cy="475615"/>
          </a:xfrm>
          <a:custGeom>
            <a:avLst/>
            <a:gdLst/>
            <a:ahLst/>
            <a:cxnLst/>
            <a:rect l="l" t="t" r="r" b="b"/>
            <a:pathLst>
              <a:path w="501015" h="475614">
                <a:moveTo>
                  <a:pt x="351285" y="75261"/>
                </a:moveTo>
                <a:lnTo>
                  <a:pt x="230271" y="196275"/>
                </a:lnTo>
                <a:lnTo>
                  <a:pt x="212668" y="169156"/>
                </a:lnTo>
                <a:lnTo>
                  <a:pt x="196877" y="143523"/>
                </a:lnTo>
                <a:lnTo>
                  <a:pt x="181876" y="118243"/>
                </a:lnTo>
                <a:lnTo>
                  <a:pt x="166645" y="92186"/>
                </a:lnTo>
                <a:lnTo>
                  <a:pt x="151275" y="65618"/>
                </a:lnTo>
                <a:lnTo>
                  <a:pt x="142278" y="50281"/>
                </a:lnTo>
                <a:lnTo>
                  <a:pt x="136168" y="40341"/>
                </a:lnTo>
                <a:lnTo>
                  <a:pt x="129458" y="29965"/>
                </a:lnTo>
                <a:lnTo>
                  <a:pt x="174566" y="843"/>
                </a:lnTo>
                <a:lnTo>
                  <a:pt x="182463" y="16177"/>
                </a:lnTo>
                <a:lnTo>
                  <a:pt x="202778" y="55363"/>
                </a:lnTo>
                <a:lnTo>
                  <a:pt x="230445" y="108178"/>
                </a:lnTo>
                <a:lnTo>
                  <a:pt x="260401" y="164401"/>
                </a:lnTo>
                <a:lnTo>
                  <a:pt x="353038" y="71763"/>
                </a:lnTo>
                <a:lnTo>
                  <a:pt x="351285" y="75261"/>
                </a:lnTo>
                <a:close/>
              </a:path>
              <a:path w="501015" h="475614">
                <a:moveTo>
                  <a:pt x="174652" y="475127"/>
                </a:moveTo>
                <a:lnTo>
                  <a:pt x="139610" y="462790"/>
                </a:lnTo>
                <a:lnTo>
                  <a:pt x="210234" y="295537"/>
                </a:lnTo>
                <a:lnTo>
                  <a:pt x="235918" y="230449"/>
                </a:lnTo>
                <a:lnTo>
                  <a:pt x="182992" y="241028"/>
                </a:lnTo>
                <a:lnTo>
                  <a:pt x="133257" y="251796"/>
                </a:lnTo>
                <a:lnTo>
                  <a:pt x="90885" y="261849"/>
                </a:lnTo>
                <a:lnTo>
                  <a:pt x="34992" y="278048"/>
                </a:lnTo>
                <a:lnTo>
                  <a:pt x="21063" y="282094"/>
                </a:lnTo>
                <a:lnTo>
                  <a:pt x="13244" y="283736"/>
                </a:lnTo>
                <a:lnTo>
                  <a:pt x="6517" y="284287"/>
                </a:lnTo>
                <a:lnTo>
                  <a:pt x="0" y="247786"/>
                </a:lnTo>
                <a:lnTo>
                  <a:pt x="85787" y="229469"/>
                </a:lnTo>
                <a:lnTo>
                  <a:pt x="161274" y="212693"/>
                </a:lnTo>
                <a:lnTo>
                  <a:pt x="230271" y="196275"/>
                </a:lnTo>
                <a:lnTo>
                  <a:pt x="351285" y="75261"/>
                </a:lnTo>
                <a:lnTo>
                  <a:pt x="300387" y="177607"/>
                </a:lnTo>
                <a:lnTo>
                  <a:pt x="330667" y="170389"/>
                </a:lnTo>
                <a:lnTo>
                  <a:pt x="344252" y="167460"/>
                </a:lnTo>
                <a:lnTo>
                  <a:pt x="291630" y="220082"/>
                </a:lnTo>
                <a:lnTo>
                  <a:pt x="293027" y="222463"/>
                </a:lnTo>
                <a:lnTo>
                  <a:pt x="243556" y="300387"/>
                </a:lnTo>
                <a:lnTo>
                  <a:pt x="222486" y="349721"/>
                </a:lnTo>
                <a:lnTo>
                  <a:pt x="205292" y="392398"/>
                </a:lnTo>
                <a:lnTo>
                  <a:pt x="185880" y="448448"/>
                </a:lnTo>
                <a:lnTo>
                  <a:pt x="181206" y="461959"/>
                </a:lnTo>
                <a:lnTo>
                  <a:pt x="178065" y="469252"/>
                </a:lnTo>
                <a:lnTo>
                  <a:pt x="174652" y="475127"/>
                </a:lnTo>
                <a:close/>
              </a:path>
              <a:path w="501015" h="475614">
                <a:moveTo>
                  <a:pt x="353038" y="71763"/>
                </a:moveTo>
                <a:lnTo>
                  <a:pt x="260401" y="164401"/>
                </a:lnTo>
                <a:lnTo>
                  <a:pt x="270493" y="139984"/>
                </a:lnTo>
                <a:lnTo>
                  <a:pt x="280598" y="116590"/>
                </a:lnTo>
                <a:lnTo>
                  <a:pt x="322499" y="23204"/>
                </a:lnTo>
                <a:lnTo>
                  <a:pt x="327262" y="11970"/>
                </a:lnTo>
                <a:lnTo>
                  <a:pt x="332079" y="0"/>
                </a:lnTo>
                <a:lnTo>
                  <a:pt x="380789" y="16981"/>
                </a:lnTo>
                <a:lnTo>
                  <a:pt x="353038" y="71763"/>
                </a:lnTo>
                <a:close/>
              </a:path>
              <a:path w="501015" h="475614">
                <a:moveTo>
                  <a:pt x="500798" y="187930"/>
                </a:moveTo>
                <a:lnTo>
                  <a:pt x="436815" y="197340"/>
                </a:lnTo>
                <a:lnTo>
                  <a:pt x="308794" y="217160"/>
                </a:lnTo>
                <a:lnTo>
                  <a:pt x="291630" y="220082"/>
                </a:lnTo>
                <a:lnTo>
                  <a:pt x="344252" y="167460"/>
                </a:lnTo>
                <a:lnTo>
                  <a:pt x="359446" y="164182"/>
                </a:lnTo>
                <a:lnTo>
                  <a:pt x="387898" y="158521"/>
                </a:lnTo>
                <a:lnTo>
                  <a:pt x="417195" y="152941"/>
                </a:lnTo>
                <a:lnTo>
                  <a:pt x="466979" y="143014"/>
                </a:lnTo>
                <a:lnTo>
                  <a:pt x="478971" y="140419"/>
                </a:lnTo>
                <a:lnTo>
                  <a:pt x="491672" y="137469"/>
                </a:lnTo>
                <a:lnTo>
                  <a:pt x="500798" y="187930"/>
                </a:lnTo>
                <a:close/>
              </a:path>
              <a:path w="501015" h="475614">
                <a:moveTo>
                  <a:pt x="416564" y="415753"/>
                </a:moveTo>
                <a:lnTo>
                  <a:pt x="383970" y="436721"/>
                </a:lnTo>
                <a:lnTo>
                  <a:pt x="371698" y="416471"/>
                </a:lnTo>
                <a:lnTo>
                  <a:pt x="341462" y="367068"/>
                </a:lnTo>
                <a:lnTo>
                  <a:pt x="303136" y="305536"/>
                </a:lnTo>
                <a:lnTo>
                  <a:pt x="266592" y="248898"/>
                </a:lnTo>
                <a:lnTo>
                  <a:pt x="293027" y="222463"/>
                </a:lnTo>
                <a:lnTo>
                  <a:pt x="318675" y="266149"/>
                </a:lnTo>
                <a:lnTo>
                  <a:pt x="345231" y="309489"/>
                </a:lnTo>
                <a:lnTo>
                  <a:pt x="368847" y="346177"/>
                </a:lnTo>
                <a:lnTo>
                  <a:pt x="401999" y="392019"/>
                </a:lnTo>
                <a:lnTo>
                  <a:pt x="410047" y="403123"/>
                </a:lnTo>
                <a:lnTo>
                  <a:pt x="413981" y="409676"/>
                </a:lnTo>
                <a:lnTo>
                  <a:pt x="416564" y="415753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33A9D8A-542D-457F-BD5B-1D7D1511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656" y="6695346"/>
            <a:ext cx="7048500" cy="333756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D55A3E7-1986-483B-A1D1-6E5E3008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79" y="7946066"/>
            <a:ext cx="3139439" cy="2046999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560EFC3-C0DC-4596-BD4A-A2BE05278C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1"/>
          <a:stretch/>
        </p:blipFill>
        <p:spPr>
          <a:xfrm>
            <a:off x="12348377" y="3929546"/>
            <a:ext cx="5699760" cy="875127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low confidence">
            <a:extLst>
              <a:ext uri="{FF2B5EF4-FFF2-40B4-BE49-F238E27FC236}">
                <a16:creationId xmlns:a16="http://schemas.microsoft.com/office/drawing/2014/main" id="{FFC1B6F6-D9D9-4E0B-99E0-86D3203A0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21" y="2486754"/>
            <a:ext cx="4873447" cy="1405549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F9F06E61-95D5-4519-8F75-8026677A4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376" y="158718"/>
            <a:ext cx="4495800" cy="132588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24FCC2CA-D31E-47AD-975F-9BDDC1264A0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8"/>
          <a:stretch/>
        </p:blipFill>
        <p:spPr>
          <a:xfrm>
            <a:off x="12271225" y="4874951"/>
            <a:ext cx="5829445" cy="1772854"/>
          </a:xfrm>
          <a:prstGeom prst="rect">
            <a:avLst/>
          </a:prstGeom>
        </p:spPr>
      </p:pic>
      <p:pic>
        <p:nvPicPr>
          <p:cNvPr id="18" name="Picture 17" descr="Diagram&#10;&#10;Description automatically generated with low confidence">
            <a:extLst>
              <a:ext uri="{FF2B5EF4-FFF2-40B4-BE49-F238E27FC236}">
                <a16:creationId xmlns:a16="http://schemas.microsoft.com/office/drawing/2014/main" id="{B7A66E91-E372-4246-B46E-39A62E924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1920"/>
            <a:ext cx="7386012" cy="2219013"/>
          </a:xfrm>
          <a:prstGeom prst="rect">
            <a:avLst/>
          </a:prstGeom>
        </p:spPr>
      </p:pic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6B54F87B-1674-432D-AEE0-00E8AA833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84" y="4194810"/>
            <a:ext cx="4884420" cy="1897380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D4363B5B-0DB2-4F8C-98CB-C6933314B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0" y="2482025"/>
            <a:ext cx="7071360" cy="5798820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143111E6-DFFF-4A0B-ABF8-91ECFD25BD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72" y="124144"/>
            <a:ext cx="5631180" cy="2179320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CC1C59-0829-4877-8C92-AD1B3666DE1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75"/>
          <a:stretch/>
        </p:blipFill>
        <p:spPr>
          <a:xfrm>
            <a:off x="7574280" y="6321298"/>
            <a:ext cx="3139440" cy="1452562"/>
          </a:xfrm>
          <a:prstGeom prst="rect">
            <a:avLst/>
          </a:prstGeom>
        </p:spPr>
      </p:pic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8C705C66-5844-49D2-9C51-F68314DA25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50" y="1687189"/>
            <a:ext cx="5471301" cy="2194341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E5A8CF75-25FC-4151-BA27-67133B66EEA0}"/>
              </a:ext>
            </a:extLst>
          </p:cNvPr>
          <p:cNvSpPr txBox="1">
            <a:spLocks/>
          </p:cNvSpPr>
          <p:nvPr/>
        </p:nvSpPr>
        <p:spPr>
          <a:xfrm>
            <a:off x="609600" y="9064018"/>
            <a:ext cx="783717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5000" b="1" kern="0" spc="5" dirty="0">
                <a:latin typeface="Arial"/>
                <a:cs typeface="Arial"/>
              </a:rPr>
              <a:t>Output Program</a:t>
            </a:r>
            <a:endParaRPr lang="en-US" sz="50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102744-014F-45AA-B21D-F5F4F811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88" y="4921597"/>
            <a:ext cx="6084288" cy="2222571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399" y="3328713"/>
            <a:ext cx="18288231" cy="6958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6128" y="2195251"/>
            <a:ext cx="790575" cy="760730"/>
          </a:xfrm>
          <a:custGeom>
            <a:avLst/>
            <a:gdLst/>
            <a:ahLst/>
            <a:cxnLst/>
            <a:rect l="l" t="t" r="r" b="b"/>
            <a:pathLst>
              <a:path w="790575" h="760730">
                <a:moveTo>
                  <a:pt x="549172" y="118241"/>
                </a:moveTo>
                <a:lnTo>
                  <a:pt x="362501" y="315813"/>
                </a:lnTo>
                <a:lnTo>
                  <a:pt x="333522" y="273732"/>
                </a:lnTo>
                <a:lnTo>
                  <a:pt x="307473" y="233913"/>
                </a:lnTo>
                <a:lnTo>
                  <a:pt x="282690" y="194615"/>
                </a:lnTo>
                <a:lnTo>
                  <a:pt x="257510" y="154098"/>
                </a:lnTo>
                <a:lnTo>
                  <a:pt x="232089" y="112779"/>
                </a:lnTo>
                <a:lnTo>
                  <a:pt x="217218" y="88932"/>
                </a:lnTo>
                <a:lnTo>
                  <a:pt x="207137" y="73491"/>
                </a:lnTo>
                <a:lnTo>
                  <a:pt x="196090" y="57388"/>
                </a:lnTo>
                <a:lnTo>
                  <a:pt x="266324" y="9059"/>
                </a:lnTo>
                <a:lnTo>
                  <a:pt x="279454" y="32955"/>
                </a:lnTo>
                <a:lnTo>
                  <a:pt x="313218" y="94013"/>
                </a:lnTo>
                <a:lnTo>
                  <a:pt x="359182" y="176295"/>
                </a:lnTo>
                <a:lnTo>
                  <a:pt x="408907" y="263861"/>
                </a:lnTo>
                <a:lnTo>
                  <a:pt x="551805" y="112617"/>
                </a:lnTo>
                <a:lnTo>
                  <a:pt x="549172" y="118241"/>
                </a:lnTo>
                <a:close/>
              </a:path>
              <a:path w="790575" h="760730">
                <a:moveTo>
                  <a:pt x="285816" y="760130"/>
                </a:moveTo>
                <a:lnTo>
                  <a:pt x="229860" y="742323"/>
                </a:lnTo>
                <a:lnTo>
                  <a:pt x="334825" y="473988"/>
                </a:lnTo>
                <a:lnTo>
                  <a:pt x="372837" y="369655"/>
                </a:lnTo>
                <a:lnTo>
                  <a:pt x="317020" y="382458"/>
                </a:lnTo>
                <a:lnTo>
                  <a:pt x="262444" y="395574"/>
                </a:lnTo>
                <a:lnTo>
                  <a:pt x="211158" y="408494"/>
                </a:lnTo>
                <a:lnTo>
                  <a:pt x="165008" y="420759"/>
                </a:lnTo>
                <a:lnTo>
                  <a:pt x="125972" y="431877"/>
                </a:lnTo>
                <a:lnTo>
                  <a:pt x="56641" y="454885"/>
                </a:lnTo>
                <a:lnTo>
                  <a:pt x="34751" y="461976"/>
                </a:lnTo>
                <a:lnTo>
                  <a:pt x="22438" y="464960"/>
                </a:lnTo>
                <a:lnTo>
                  <a:pt x="11809" y="466161"/>
                </a:lnTo>
                <a:lnTo>
                  <a:pt x="0" y="408678"/>
                </a:lnTo>
                <a:lnTo>
                  <a:pt x="135085" y="375466"/>
                </a:lnTo>
                <a:lnTo>
                  <a:pt x="253924" y="345196"/>
                </a:lnTo>
                <a:lnTo>
                  <a:pt x="362501" y="315813"/>
                </a:lnTo>
                <a:lnTo>
                  <a:pt x="549172" y="118241"/>
                </a:lnTo>
                <a:lnTo>
                  <a:pt x="472759" y="282812"/>
                </a:lnTo>
                <a:lnTo>
                  <a:pt x="520409" y="269898"/>
                </a:lnTo>
                <a:lnTo>
                  <a:pt x="541799" y="264592"/>
                </a:lnTo>
                <a:lnTo>
                  <a:pt x="460626" y="350505"/>
                </a:lnTo>
                <a:lnTo>
                  <a:pt x="462926" y="354218"/>
                </a:lnTo>
                <a:lnTo>
                  <a:pt x="422159" y="397366"/>
                </a:lnTo>
                <a:lnTo>
                  <a:pt x="399048" y="452512"/>
                </a:lnTo>
                <a:lnTo>
                  <a:pt x="376859" y="507167"/>
                </a:lnTo>
                <a:lnTo>
                  <a:pt x="356436" y="559192"/>
                </a:lnTo>
                <a:lnTo>
                  <a:pt x="338620" y="606448"/>
                </a:lnTo>
                <a:lnTo>
                  <a:pt x="324255" y="646795"/>
                </a:lnTo>
                <a:lnTo>
                  <a:pt x="302505" y="717332"/>
                </a:lnTo>
                <a:lnTo>
                  <a:pt x="295657" y="738957"/>
                </a:lnTo>
                <a:lnTo>
                  <a:pt x="290980" y="750660"/>
                </a:lnTo>
                <a:lnTo>
                  <a:pt x="285816" y="760130"/>
                </a:lnTo>
                <a:close/>
              </a:path>
              <a:path w="790575" h="760730">
                <a:moveTo>
                  <a:pt x="551805" y="112617"/>
                </a:moveTo>
                <a:lnTo>
                  <a:pt x="408907" y="263861"/>
                </a:lnTo>
                <a:lnTo>
                  <a:pt x="423890" y="224700"/>
                </a:lnTo>
                <a:lnTo>
                  <a:pt x="438935" y="187157"/>
                </a:lnTo>
                <a:lnTo>
                  <a:pt x="501469" y="37217"/>
                </a:lnTo>
                <a:lnTo>
                  <a:pt x="508552" y="19192"/>
                </a:lnTo>
                <a:lnTo>
                  <a:pt x="515691" y="0"/>
                </a:lnTo>
                <a:lnTo>
                  <a:pt x="593510" y="24501"/>
                </a:lnTo>
                <a:lnTo>
                  <a:pt x="573788" y="66075"/>
                </a:lnTo>
                <a:lnTo>
                  <a:pt x="551805" y="112617"/>
                </a:lnTo>
                <a:close/>
              </a:path>
              <a:path w="790575" h="760730">
                <a:moveTo>
                  <a:pt x="790503" y="289333"/>
                </a:moveTo>
                <a:lnTo>
                  <a:pt x="630538" y="318193"/>
                </a:lnTo>
                <a:lnTo>
                  <a:pt x="487684" y="345037"/>
                </a:lnTo>
                <a:lnTo>
                  <a:pt x="460626" y="350505"/>
                </a:lnTo>
                <a:lnTo>
                  <a:pt x="541799" y="264592"/>
                </a:lnTo>
                <a:lnTo>
                  <a:pt x="565723" y="258657"/>
                </a:lnTo>
                <a:lnTo>
                  <a:pt x="610541" y="248297"/>
                </a:lnTo>
                <a:lnTo>
                  <a:pt x="656701" y="238023"/>
                </a:lnTo>
                <a:lnTo>
                  <a:pt x="720189" y="223361"/>
                </a:lnTo>
                <a:lnTo>
                  <a:pt x="735123" y="219862"/>
                </a:lnTo>
                <a:lnTo>
                  <a:pt x="754005" y="215164"/>
                </a:lnTo>
                <a:lnTo>
                  <a:pt x="773995" y="209870"/>
                </a:lnTo>
                <a:lnTo>
                  <a:pt x="790503" y="289333"/>
                </a:lnTo>
                <a:close/>
              </a:path>
              <a:path w="790575" h="760730">
                <a:moveTo>
                  <a:pt x="666428" y="654244"/>
                </a:moveTo>
                <a:lnTo>
                  <a:pt x="615675" y="689047"/>
                </a:lnTo>
                <a:lnTo>
                  <a:pt x="595417" y="657580"/>
                </a:lnTo>
                <a:lnTo>
                  <a:pt x="545527" y="580829"/>
                </a:lnTo>
                <a:lnTo>
                  <a:pt x="482332" y="485266"/>
                </a:lnTo>
                <a:lnTo>
                  <a:pt x="422159" y="397366"/>
                </a:lnTo>
                <a:lnTo>
                  <a:pt x="462926" y="354218"/>
                </a:lnTo>
                <a:lnTo>
                  <a:pt x="490326" y="398431"/>
                </a:lnTo>
                <a:lnTo>
                  <a:pt x="520232" y="445352"/>
                </a:lnTo>
                <a:lnTo>
                  <a:pt x="549145" y="489461"/>
                </a:lnTo>
                <a:lnTo>
                  <a:pt x="575869" y="528953"/>
                </a:lnTo>
                <a:lnTo>
                  <a:pt x="599206" y="562021"/>
                </a:lnTo>
                <a:lnTo>
                  <a:pt x="642398" y="617372"/>
                </a:lnTo>
                <a:lnTo>
                  <a:pt x="655594" y="634562"/>
                </a:lnTo>
                <a:lnTo>
                  <a:pt x="662089" y="644747"/>
                </a:lnTo>
                <a:lnTo>
                  <a:pt x="666428" y="654244"/>
                </a:lnTo>
                <a:close/>
              </a:path>
            </a:pathLst>
          </a:custGeom>
          <a:solidFill>
            <a:srgbClr val="FF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2267" y="957847"/>
            <a:ext cx="532130" cy="551180"/>
          </a:xfrm>
          <a:custGeom>
            <a:avLst/>
            <a:gdLst/>
            <a:ahLst/>
            <a:cxnLst/>
            <a:rect l="l" t="t" r="r" b="b"/>
            <a:pathLst>
              <a:path w="532130" h="551180">
                <a:moveTo>
                  <a:pt x="157305" y="110105"/>
                </a:moveTo>
                <a:lnTo>
                  <a:pt x="220427" y="287104"/>
                </a:lnTo>
                <a:lnTo>
                  <a:pt x="185182" y="291830"/>
                </a:lnTo>
                <a:lnTo>
                  <a:pt x="152266" y="295455"/>
                </a:lnTo>
                <a:lnTo>
                  <a:pt x="120076" y="298461"/>
                </a:lnTo>
                <a:lnTo>
                  <a:pt x="87004" y="301332"/>
                </a:lnTo>
                <a:lnTo>
                  <a:pt x="53359" y="304099"/>
                </a:lnTo>
                <a:lnTo>
                  <a:pt x="33878" y="305820"/>
                </a:lnTo>
                <a:lnTo>
                  <a:pt x="21120" y="307213"/>
                </a:lnTo>
                <a:lnTo>
                  <a:pt x="7647" y="308996"/>
                </a:lnTo>
                <a:lnTo>
                  <a:pt x="0" y="250533"/>
                </a:lnTo>
                <a:lnTo>
                  <a:pt x="18958" y="249902"/>
                </a:lnTo>
                <a:lnTo>
                  <a:pt x="67471" y="248158"/>
                </a:lnTo>
                <a:lnTo>
                  <a:pt x="132993" y="245521"/>
                </a:lnTo>
                <a:lnTo>
                  <a:pt x="202979" y="242215"/>
                </a:lnTo>
                <a:lnTo>
                  <a:pt x="154658" y="106720"/>
                </a:lnTo>
                <a:lnTo>
                  <a:pt x="157305" y="110105"/>
                </a:lnTo>
                <a:close/>
              </a:path>
              <a:path w="532130" h="551180">
                <a:moveTo>
                  <a:pt x="471202" y="473386"/>
                </a:moveTo>
                <a:lnTo>
                  <a:pt x="442414" y="502369"/>
                </a:lnTo>
                <a:lnTo>
                  <a:pt x="309583" y="353652"/>
                </a:lnTo>
                <a:lnTo>
                  <a:pt x="257041" y="297563"/>
                </a:lnTo>
                <a:lnTo>
                  <a:pt x="242580" y="355069"/>
                </a:lnTo>
                <a:lnTo>
                  <a:pt x="229811" y="409497"/>
                </a:lnTo>
                <a:lnTo>
                  <a:pt x="219807" y="456280"/>
                </a:lnTo>
                <a:lnTo>
                  <a:pt x="209528" y="519373"/>
                </a:lnTo>
                <a:lnTo>
                  <a:pt x="206976" y="535100"/>
                </a:lnTo>
                <a:lnTo>
                  <a:pt x="204918" y="543633"/>
                </a:lnTo>
                <a:lnTo>
                  <a:pt x="202291" y="550569"/>
                </a:lnTo>
                <a:lnTo>
                  <a:pt x="162955" y="539881"/>
                </a:lnTo>
                <a:lnTo>
                  <a:pt x="185235" y="446120"/>
                </a:lnTo>
                <a:lnTo>
                  <a:pt x="204184" y="363306"/>
                </a:lnTo>
                <a:lnTo>
                  <a:pt x="220427" y="287104"/>
                </a:lnTo>
                <a:lnTo>
                  <a:pt x="157305" y="110105"/>
                </a:lnTo>
                <a:lnTo>
                  <a:pt x="234964" y="208733"/>
                </a:lnTo>
                <a:lnTo>
                  <a:pt x="242080" y="175285"/>
                </a:lnTo>
                <a:lnTo>
                  <a:pt x="245579" y="160424"/>
                </a:lnTo>
                <a:lnTo>
                  <a:pt x="273027" y="237391"/>
                </a:lnTo>
                <a:lnTo>
                  <a:pt x="276052" y="237123"/>
                </a:lnTo>
                <a:lnTo>
                  <a:pt x="289841" y="275788"/>
                </a:lnTo>
                <a:lnTo>
                  <a:pt x="330123" y="322855"/>
                </a:lnTo>
                <a:lnTo>
                  <a:pt x="369191" y="366959"/>
                </a:lnTo>
                <a:lnTo>
                  <a:pt x="403475" y="404086"/>
                </a:lnTo>
                <a:lnTo>
                  <a:pt x="449997" y="449701"/>
                </a:lnTo>
                <a:lnTo>
                  <a:pt x="461214" y="460690"/>
                </a:lnTo>
                <a:lnTo>
                  <a:pt x="466977" y="467236"/>
                </a:lnTo>
                <a:lnTo>
                  <a:pt x="471202" y="473386"/>
                </a:lnTo>
                <a:close/>
              </a:path>
              <a:path w="532130" h="551180">
                <a:moveTo>
                  <a:pt x="154658" y="106720"/>
                </a:moveTo>
                <a:lnTo>
                  <a:pt x="202979" y="242215"/>
                </a:lnTo>
                <a:lnTo>
                  <a:pt x="183484" y="220721"/>
                </a:lnTo>
                <a:lnTo>
                  <a:pt x="165012" y="199695"/>
                </a:lnTo>
                <a:lnTo>
                  <a:pt x="92010" y="114208"/>
                </a:lnTo>
                <a:lnTo>
                  <a:pt x="83097" y="104200"/>
                </a:lnTo>
                <a:lnTo>
                  <a:pt x="73478" y="93791"/>
                </a:lnTo>
                <a:lnTo>
                  <a:pt x="113328" y="53424"/>
                </a:lnTo>
                <a:lnTo>
                  <a:pt x="154658" y="106720"/>
                </a:lnTo>
                <a:close/>
              </a:path>
              <a:path w="532130" h="551180">
                <a:moveTo>
                  <a:pt x="339775" y="14661"/>
                </a:moveTo>
                <a:lnTo>
                  <a:pt x="318935" y="82593"/>
                </a:lnTo>
                <a:lnTo>
                  <a:pt x="278223" y="218981"/>
                </a:lnTo>
                <a:lnTo>
                  <a:pt x="273027" y="237391"/>
                </a:lnTo>
                <a:lnTo>
                  <a:pt x="245579" y="160424"/>
                </a:lnTo>
                <a:lnTo>
                  <a:pt x="249492" y="143802"/>
                </a:lnTo>
                <a:lnTo>
                  <a:pt x="257292" y="112900"/>
                </a:lnTo>
                <a:lnTo>
                  <a:pt x="265571" y="81197"/>
                </a:lnTo>
                <a:lnTo>
                  <a:pt x="279198" y="27116"/>
                </a:lnTo>
                <a:lnTo>
                  <a:pt x="282278" y="13993"/>
                </a:lnTo>
                <a:lnTo>
                  <a:pt x="285340" y="0"/>
                </a:lnTo>
                <a:lnTo>
                  <a:pt x="339775" y="14661"/>
                </a:lnTo>
                <a:close/>
              </a:path>
              <a:path w="532130" h="551180">
                <a:moveTo>
                  <a:pt x="526357" y="205358"/>
                </a:moveTo>
                <a:lnTo>
                  <a:pt x="531808" y="247567"/>
                </a:lnTo>
                <a:lnTo>
                  <a:pt x="505900" y="250230"/>
                </a:lnTo>
                <a:lnTo>
                  <a:pt x="442557" y="257019"/>
                </a:lnTo>
                <a:lnTo>
                  <a:pt x="363348" y="266138"/>
                </a:lnTo>
                <a:lnTo>
                  <a:pt x="289841" y="275788"/>
                </a:lnTo>
                <a:lnTo>
                  <a:pt x="276052" y="237123"/>
                </a:lnTo>
                <a:lnTo>
                  <a:pt x="331551" y="232200"/>
                </a:lnTo>
                <a:lnTo>
                  <a:pt x="387135" y="226213"/>
                </a:lnTo>
                <a:lnTo>
                  <a:pt x="434725" y="220017"/>
                </a:lnTo>
                <a:lnTo>
                  <a:pt x="495906" y="208659"/>
                </a:lnTo>
                <a:lnTo>
                  <a:pt x="510734" y="205890"/>
                </a:lnTo>
                <a:lnTo>
                  <a:pt x="519100" y="205067"/>
                </a:lnTo>
                <a:lnTo>
                  <a:pt x="526357" y="205358"/>
                </a:lnTo>
                <a:close/>
              </a:path>
            </a:pathLst>
          </a:custGeom>
          <a:solidFill>
            <a:srgbClr val="FF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ED4EEEE-7853-44D0-97CB-41F596200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3761"/>
            <a:ext cx="4299577" cy="394773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4C6EF6-C6E2-4001-A392-208CE608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76" y="582979"/>
            <a:ext cx="2202180" cy="86868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A59CE2E1-FBC2-4B27-9827-7CE59AA51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68" y="1791944"/>
            <a:ext cx="5231360" cy="2311653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6CDD37-5056-490F-80EC-30461C741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62" y="5457806"/>
            <a:ext cx="4965902" cy="1811431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2BEE1B20-2D69-45DD-A867-13FCDDC8C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85" y="113882"/>
            <a:ext cx="7703627" cy="5210600"/>
          </a:xfrm>
          <a:prstGeom prst="rect">
            <a:avLst/>
          </a:prstGeom>
        </p:spPr>
      </p:pic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48ABFC-C727-401F-A946-E0E93C5D7A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057" y="7444050"/>
            <a:ext cx="5959107" cy="2032164"/>
          </a:xfrm>
          <a:prstGeom prst="rect">
            <a:avLst/>
          </a:prstGeom>
        </p:spPr>
      </p:pic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11E04D-03DB-4CF0-9642-C60A5D62E5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7250187"/>
            <a:ext cx="6274453" cy="1952395"/>
          </a:xfrm>
          <a:prstGeom prst="rect">
            <a:avLst/>
          </a:prstGeom>
        </p:spPr>
      </p:pic>
      <p:pic>
        <p:nvPicPr>
          <p:cNvPr id="24" name="Picture 23" descr="Text, letter&#10;&#10;Description automatically generated">
            <a:extLst>
              <a:ext uri="{FF2B5EF4-FFF2-40B4-BE49-F238E27FC236}">
                <a16:creationId xmlns:a16="http://schemas.microsoft.com/office/drawing/2014/main" id="{CF8393D8-29BF-498A-AF3F-328BA33B87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4510983"/>
            <a:ext cx="5545221" cy="24473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12AB31-0E03-49E1-905F-6EC685518DB0}"/>
              </a:ext>
            </a:extLst>
          </p:cNvPr>
          <p:cNvSpPr txBox="1"/>
          <p:nvPr/>
        </p:nvSpPr>
        <p:spPr>
          <a:xfrm>
            <a:off x="7384057" y="9256948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400" b="1" kern="0" spc="5" dirty="0">
                <a:solidFill>
                  <a:schemeClr val="bg1"/>
                </a:solidFill>
                <a:latin typeface="Arial"/>
                <a:cs typeface="Arial"/>
              </a:rPr>
              <a:t>Pseudocode</a:t>
            </a:r>
            <a:endParaRPr lang="en-US" sz="44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9" y="3328713"/>
            <a:ext cx="18288231" cy="6958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486128" y="2195251"/>
            <a:ext cx="790575" cy="760730"/>
          </a:xfrm>
          <a:custGeom>
            <a:avLst/>
            <a:gdLst/>
            <a:ahLst/>
            <a:cxnLst/>
            <a:rect l="l" t="t" r="r" b="b"/>
            <a:pathLst>
              <a:path w="790575" h="760730">
                <a:moveTo>
                  <a:pt x="549172" y="118241"/>
                </a:moveTo>
                <a:lnTo>
                  <a:pt x="362501" y="315813"/>
                </a:lnTo>
                <a:lnTo>
                  <a:pt x="333522" y="273732"/>
                </a:lnTo>
                <a:lnTo>
                  <a:pt x="307473" y="233913"/>
                </a:lnTo>
                <a:lnTo>
                  <a:pt x="282690" y="194615"/>
                </a:lnTo>
                <a:lnTo>
                  <a:pt x="257510" y="154098"/>
                </a:lnTo>
                <a:lnTo>
                  <a:pt x="232089" y="112779"/>
                </a:lnTo>
                <a:lnTo>
                  <a:pt x="217218" y="88932"/>
                </a:lnTo>
                <a:lnTo>
                  <a:pt x="207137" y="73491"/>
                </a:lnTo>
                <a:lnTo>
                  <a:pt x="196090" y="57388"/>
                </a:lnTo>
                <a:lnTo>
                  <a:pt x="266324" y="9059"/>
                </a:lnTo>
                <a:lnTo>
                  <a:pt x="279454" y="32955"/>
                </a:lnTo>
                <a:lnTo>
                  <a:pt x="313218" y="94013"/>
                </a:lnTo>
                <a:lnTo>
                  <a:pt x="359182" y="176295"/>
                </a:lnTo>
                <a:lnTo>
                  <a:pt x="408907" y="263861"/>
                </a:lnTo>
                <a:lnTo>
                  <a:pt x="551805" y="112617"/>
                </a:lnTo>
                <a:lnTo>
                  <a:pt x="549172" y="118241"/>
                </a:lnTo>
                <a:close/>
              </a:path>
              <a:path w="790575" h="760730">
                <a:moveTo>
                  <a:pt x="285816" y="760130"/>
                </a:moveTo>
                <a:lnTo>
                  <a:pt x="229860" y="742323"/>
                </a:lnTo>
                <a:lnTo>
                  <a:pt x="334825" y="473988"/>
                </a:lnTo>
                <a:lnTo>
                  <a:pt x="372837" y="369655"/>
                </a:lnTo>
                <a:lnTo>
                  <a:pt x="317020" y="382458"/>
                </a:lnTo>
                <a:lnTo>
                  <a:pt x="262444" y="395574"/>
                </a:lnTo>
                <a:lnTo>
                  <a:pt x="211158" y="408494"/>
                </a:lnTo>
                <a:lnTo>
                  <a:pt x="165008" y="420759"/>
                </a:lnTo>
                <a:lnTo>
                  <a:pt x="125972" y="431877"/>
                </a:lnTo>
                <a:lnTo>
                  <a:pt x="56641" y="454885"/>
                </a:lnTo>
                <a:lnTo>
                  <a:pt x="34751" y="461976"/>
                </a:lnTo>
                <a:lnTo>
                  <a:pt x="22438" y="464960"/>
                </a:lnTo>
                <a:lnTo>
                  <a:pt x="11809" y="466161"/>
                </a:lnTo>
                <a:lnTo>
                  <a:pt x="0" y="408678"/>
                </a:lnTo>
                <a:lnTo>
                  <a:pt x="135085" y="375466"/>
                </a:lnTo>
                <a:lnTo>
                  <a:pt x="253924" y="345196"/>
                </a:lnTo>
                <a:lnTo>
                  <a:pt x="362501" y="315813"/>
                </a:lnTo>
                <a:lnTo>
                  <a:pt x="549172" y="118241"/>
                </a:lnTo>
                <a:lnTo>
                  <a:pt x="472759" y="282812"/>
                </a:lnTo>
                <a:lnTo>
                  <a:pt x="520409" y="269898"/>
                </a:lnTo>
                <a:lnTo>
                  <a:pt x="541799" y="264592"/>
                </a:lnTo>
                <a:lnTo>
                  <a:pt x="460626" y="350505"/>
                </a:lnTo>
                <a:lnTo>
                  <a:pt x="462926" y="354218"/>
                </a:lnTo>
                <a:lnTo>
                  <a:pt x="422159" y="397366"/>
                </a:lnTo>
                <a:lnTo>
                  <a:pt x="399048" y="452512"/>
                </a:lnTo>
                <a:lnTo>
                  <a:pt x="376859" y="507167"/>
                </a:lnTo>
                <a:lnTo>
                  <a:pt x="356436" y="559192"/>
                </a:lnTo>
                <a:lnTo>
                  <a:pt x="338620" y="606448"/>
                </a:lnTo>
                <a:lnTo>
                  <a:pt x="324255" y="646795"/>
                </a:lnTo>
                <a:lnTo>
                  <a:pt x="302505" y="717332"/>
                </a:lnTo>
                <a:lnTo>
                  <a:pt x="295657" y="738957"/>
                </a:lnTo>
                <a:lnTo>
                  <a:pt x="290980" y="750660"/>
                </a:lnTo>
                <a:lnTo>
                  <a:pt x="285816" y="760130"/>
                </a:lnTo>
                <a:close/>
              </a:path>
              <a:path w="790575" h="760730">
                <a:moveTo>
                  <a:pt x="551805" y="112617"/>
                </a:moveTo>
                <a:lnTo>
                  <a:pt x="408907" y="263861"/>
                </a:lnTo>
                <a:lnTo>
                  <a:pt x="423890" y="224700"/>
                </a:lnTo>
                <a:lnTo>
                  <a:pt x="438935" y="187157"/>
                </a:lnTo>
                <a:lnTo>
                  <a:pt x="501469" y="37217"/>
                </a:lnTo>
                <a:lnTo>
                  <a:pt x="508552" y="19192"/>
                </a:lnTo>
                <a:lnTo>
                  <a:pt x="515691" y="0"/>
                </a:lnTo>
                <a:lnTo>
                  <a:pt x="593510" y="24501"/>
                </a:lnTo>
                <a:lnTo>
                  <a:pt x="573788" y="66075"/>
                </a:lnTo>
                <a:lnTo>
                  <a:pt x="551805" y="112617"/>
                </a:lnTo>
                <a:close/>
              </a:path>
              <a:path w="790575" h="760730">
                <a:moveTo>
                  <a:pt x="790503" y="289333"/>
                </a:moveTo>
                <a:lnTo>
                  <a:pt x="630538" y="318193"/>
                </a:lnTo>
                <a:lnTo>
                  <a:pt x="487684" y="345037"/>
                </a:lnTo>
                <a:lnTo>
                  <a:pt x="460626" y="350505"/>
                </a:lnTo>
                <a:lnTo>
                  <a:pt x="541799" y="264592"/>
                </a:lnTo>
                <a:lnTo>
                  <a:pt x="565723" y="258657"/>
                </a:lnTo>
                <a:lnTo>
                  <a:pt x="610541" y="248297"/>
                </a:lnTo>
                <a:lnTo>
                  <a:pt x="656701" y="238023"/>
                </a:lnTo>
                <a:lnTo>
                  <a:pt x="720189" y="223361"/>
                </a:lnTo>
                <a:lnTo>
                  <a:pt x="735123" y="219862"/>
                </a:lnTo>
                <a:lnTo>
                  <a:pt x="754005" y="215164"/>
                </a:lnTo>
                <a:lnTo>
                  <a:pt x="773995" y="209870"/>
                </a:lnTo>
                <a:lnTo>
                  <a:pt x="790503" y="289333"/>
                </a:lnTo>
                <a:close/>
              </a:path>
              <a:path w="790575" h="760730">
                <a:moveTo>
                  <a:pt x="666428" y="654244"/>
                </a:moveTo>
                <a:lnTo>
                  <a:pt x="615675" y="689047"/>
                </a:lnTo>
                <a:lnTo>
                  <a:pt x="595417" y="657580"/>
                </a:lnTo>
                <a:lnTo>
                  <a:pt x="545527" y="580829"/>
                </a:lnTo>
                <a:lnTo>
                  <a:pt x="482332" y="485266"/>
                </a:lnTo>
                <a:lnTo>
                  <a:pt x="422159" y="397366"/>
                </a:lnTo>
                <a:lnTo>
                  <a:pt x="462926" y="354218"/>
                </a:lnTo>
                <a:lnTo>
                  <a:pt x="490326" y="398431"/>
                </a:lnTo>
                <a:lnTo>
                  <a:pt x="520232" y="445352"/>
                </a:lnTo>
                <a:lnTo>
                  <a:pt x="549145" y="489461"/>
                </a:lnTo>
                <a:lnTo>
                  <a:pt x="575869" y="528953"/>
                </a:lnTo>
                <a:lnTo>
                  <a:pt x="599206" y="562021"/>
                </a:lnTo>
                <a:lnTo>
                  <a:pt x="642398" y="617372"/>
                </a:lnTo>
                <a:lnTo>
                  <a:pt x="655594" y="634562"/>
                </a:lnTo>
                <a:lnTo>
                  <a:pt x="662089" y="644747"/>
                </a:lnTo>
                <a:lnTo>
                  <a:pt x="666428" y="654244"/>
                </a:lnTo>
                <a:close/>
              </a:path>
            </a:pathLst>
          </a:custGeom>
          <a:solidFill>
            <a:srgbClr val="FF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2267" y="957847"/>
            <a:ext cx="532130" cy="551180"/>
          </a:xfrm>
          <a:custGeom>
            <a:avLst/>
            <a:gdLst/>
            <a:ahLst/>
            <a:cxnLst/>
            <a:rect l="l" t="t" r="r" b="b"/>
            <a:pathLst>
              <a:path w="532130" h="551180">
                <a:moveTo>
                  <a:pt x="157305" y="110105"/>
                </a:moveTo>
                <a:lnTo>
                  <a:pt x="220427" y="287104"/>
                </a:lnTo>
                <a:lnTo>
                  <a:pt x="185182" y="291830"/>
                </a:lnTo>
                <a:lnTo>
                  <a:pt x="152266" y="295455"/>
                </a:lnTo>
                <a:lnTo>
                  <a:pt x="120076" y="298461"/>
                </a:lnTo>
                <a:lnTo>
                  <a:pt x="87004" y="301332"/>
                </a:lnTo>
                <a:lnTo>
                  <a:pt x="53359" y="304099"/>
                </a:lnTo>
                <a:lnTo>
                  <a:pt x="33878" y="305820"/>
                </a:lnTo>
                <a:lnTo>
                  <a:pt x="21120" y="307213"/>
                </a:lnTo>
                <a:lnTo>
                  <a:pt x="7647" y="308996"/>
                </a:lnTo>
                <a:lnTo>
                  <a:pt x="0" y="250533"/>
                </a:lnTo>
                <a:lnTo>
                  <a:pt x="18958" y="249902"/>
                </a:lnTo>
                <a:lnTo>
                  <a:pt x="67471" y="248158"/>
                </a:lnTo>
                <a:lnTo>
                  <a:pt x="132993" y="245521"/>
                </a:lnTo>
                <a:lnTo>
                  <a:pt x="202979" y="242215"/>
                </a:lnTo>
                <a:lnTo>
                  <a:pt x="154658" y="106720"/>
                </a:lnTo>
                <a:lnTo>
                  <a:pt x="157305" y="110105"/>
                </a:lnTo>
                <a:close/>
              </a:path>
              <a:path w="532130" h="551180">
                <a:moveTo>
                  <a:pt x="471202" y="473386"/>
                </a:moveTo>
                <a:lnTo>
                  <a:pt x="442414" y="502369"/>
                </a:lnTo>
                <a:lnTo>
                  <a:pt x="309583" y="353652"/>
                </a:lnTo>
                <a:lnTo>
                  <a:pt x="257041" y="297563"/>
                </a:lnTo>
                <a:lnTo>
                  <a:pt x="242580" y="355069"/>
                </a:lnTo>
                <a:lnTo>
                  <a:pt x="229811" y="409497"/>
                </a:lnTo>
                <a:lnTo>
                  <a:pt x="219807" y="456280"/>
                </a:lnTo>
                <a:lnTo>
                  <a:pt x="209528" y="519373"/>
                </a:lnTo>
                <a:lnTo>
                  <a:pt x="206976" y="535100"/>
                </a:lnTo>
                <a:lnTo>
                  <a:pt x="204918" y="543633"/>
                </a:lnTo>
                <a:lnTo>
                  <a:pt x="202291" y="550569"/>
                </a:lnTo>
                <a:lnTo>
                  <a:pt x="162955" y="539881"/>
                </a:lnTo>
                <a:lnTo>
                  <a:pt x="185235" y="446120"/>
                </a:lnTo>
                <a:lnTo>
                  <a:pt x="204184" y="363306"/>
                </a:lnTo>
                <a:lnTo>
                  <a:pt x="220427" y="287104"/>
                </a:lnTo>
                <a:lnTo>
                  <a:pt x="157305" y="110105"/>
                </a:lnTo>
                <a:lnTo>
                  <a:pt x="234964" y="208733"/>
                </a:lnTo>
                <a:lnTo>
                  <a:pt x="242080" y="175285"/>
                </a:lnTo>
                <a:lnTo>
                  <a:pt x="245579" y="160424"/>
                </a:lnTo>
                <a:lnTo>
                  <a:pt x="273027" y="237391"/>
                </a:lnTo>
                <a:lnTo>
                  <a:pt x="276052" y="237123"/>
                </a:lnTo>
                <a:lnTo>
                  <a:pt x="289841" y="275788"/>
                </a:lnTo>
                <a:lnTo>
                  <a:pt x="330123" y="322855"/>
                </a:lnTo>
                <a:lnTo>
                  <a:pt x="369191" y="366959"/>
                </a:lnTo>
                <a:lnTo>
                  <a:pt x="403475" y="404086"/>
                </a:lnTo>
                <a:lnTo>
                  <a:pt x="449997" y="449701"/>
                </a:lnTo>
                <a:lnTo>
                  <a:pt x="461214" y="460690"/>
                </a:lnTo>
                <a:lnTo>
                  <a:pt x="466977" y="467236"/>
                </a:lnTo>
                <a:lnTo>
                  <a:pt x="471202" y="473386"/>
                </a:lnTo>
                <a:close/>
              </a:path>
              <a:path w="532130" h="551180">
                <a:moveTo>
                  <a:pt x="154658" y="106720"/>
                </a:moveTo>
                <a:lnTo>
                  <a:pt x="202979" y="242215"/>
                </a:lnTo>
                <a:lnTo>
                  <a:pt x="183484" y="220721"/>
                </a:lnTo>
                <a:lnTo>
                  <a:pt x="165012" y="199695"/>
                </a:lnTo>
                <a:lnTo>
                  <a:pt x="92010" y="114208"/>
                </a:lnTo>
                <a:lnTo>
                  <a:pt x="83097" y="104200"/>
                </a:lnTo>
                <a:lnTo>
                  <a:pt x="73478" y="93791"/>
                </a:lnTo>
                <a:lnTo>
                  <a:pt x="113328" y="53424"/>
                </a:lnTo>
                <a:lnTo>
                  <a:pt x="154658" y="106720"/>
                </a:lnTo>
                <a:close/>
              </a:path>
              <a:path w="532130" h="551180">
                <a:moveTo>
                  <a:pt x="339775" y="14661"/>
                </a:moveTo>
                <a:lnTo>
                  <a:pt x="318935" y="82593"/>
                </a:lnTo>
                <a:lnTo>
                  <a:pt x="278223" y="218981"/>
                </a:lnTo>
                <a:lnTo>
                  <a:pt x="273027" y="237391"/>
                </a:lnTo>
                <a:lnTo>
                  <a:pt x="245579" y="160424"/>
                </a:lnTo>
                <a:lnTo>
                  <a:pt x="249492" y="143802"/>
                </a:lnTo>
                <a:lnTo>
                  <a:pt x="257292" y="112900"/>
                </a:lnTo>
                <a:lnTo>
                  <a:pt x="265571" y="81197"/>
                </a:lnTo>
                <a:lnTo>
                  <a:pt x="279198" y="27116"/>
                </a:lnTo>
                <a:lnTo>
                  <a:pt x="282278" y="13993"/>
                </a:lnTo>
                <a:lnTo>
                  <a:pt x="285340" y="0"/>
                </a:lnTo>
                <a:lnTo>
                  <a:pt x="339775" y="14661"/>
                </a:lnTo>
                <a:close/>
              </a:path>
              <a:path w="532130" h="551180">
                <a:moveTo>
                  <a:pt x="526357" y="205358"/>
                </a:moveTo>
                <a:lnTo>
                  <a:pt x="531808" y="247567"/>
                </a:lnTo>
                <a:lnTo>
                  <a:pt x="505900" y="250230"/>
                </a:lnTo>
                <a:lnTo>
                  <a:pt x="442557" y="257019"/>
                </a:lnTo>
                <a:lnTo>
                  <a:pt x="363348" y="266138"/>
                </a:lnTo>
                <a:lnTo>
                  <a:pt x="289841" y="275788"/>
                </a:lnTo>
                <a:lnTo>
                  <a:pt x="276052" y="237123"/>
                </a:lnTo>
                <a:lnTo>
                  <a:pt x="331551" y="232200"/>
                </a:lnTo>
                <a:lnTo>
                  <a:pt x="387135" y="226213"/>
                </a:lnTo>
                <a:lnTo>
                  <a:pt x="434725" y="220017"/>
                </a:lnTo>
                <a:lnTo>
                  <a:pt x="495906" y="208659"/>
                </a:lnTo>
                <a:lnTo>
                  <a:pt x="510734" y="205890"/>
                </a:lnTo>
                <a:lnTo>
                  <a:pt x="519100" y="205067"/>
                </a:lnTo>
                <a:lnTo>
                  <a:pt x="526357" y="205358"/>
                </a:lnTo>
                <a:close/>
              </a:path>
            </a:pathLst>
          </a:custGeom>
          <a:solidFill>
            <a:srgbClr val="FFB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CFE5E-8B72-49E1-BD3F-8986B5A1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" y="248362"/>
            <a:ext cx="7516949" cy="8324138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C4C010E5-6DE6-4CAE-A385-61C363B11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94" y="5327622"/>
            <a:ext cx="4812030" cy="4540505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8D8AC53-650E-4CA8-9772-A56EBC3B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34" y="418873"/>
            <a:ext cx="6161197" cy="5934920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1D2D4FD4-60D7-4B9F-8D3A-CBC7AC443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78" y="476723"/>
            <a:ext cx="3491455" cy="4540505"/>
          </a:xfrm>
          <a:prstGeom prst="rect">
            <a:avLst/>
          </a:prstGeom>
        </p:spPr>
      </p:pic>
      <p:pic>
        <p:nvPicPr>
          <p:cNvPr id="25" name="Picture 24" descr="Text, letter&#10;&#10;Description automatically generated">
            <a:extLst>
              <a:ext uri="{FF2B5EF4-FFF2-40B4-BE49-F238E27FC236}">
                <a16:creationId xmlns:a16="http://schemas.microsoft.com/office/drawing/2014/main" id="{B658B771-7DCA-445F-B30C-AD12E2E31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142" y="6454991"/>
            <a:ext cx="4812030" cy="29791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2FDF5C-510B-4766-871A-DA858BBC0407}"/>
              </a:ext>
            </a:extLst>
          </p:cNvPr>
          <p:cNvSpPr txBox="1"/>
          <p:nvPr/>
        </p:nvSpPr>
        <p:spPr>
          <a:xfrm>
            <a:off x="685800" y="940908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400" b="1" kern="0" spc="5" dirty="0">
                <a:solidFill>
                  <a:schemeClr val="bg1"/>
                </a:solidFill>
                <a:latin typeface="Arial"/>
                <a:cs typeface="Arial"/>
              </a:rPr>
              <a:t>Pseudocode</a:t>
            </a:r>
            <a:endParaRPr lang="en-US" sz="44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A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" y="5876480"/>
            <a:ext cx="18288149" cy="4405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1780" y="5282374"/>
            <a:ext cx="501015" cy="475615"/>
          </a:xfrm>
          <a:custGeom>
            <a:avLst/>
            <a:gdLst/>
            <a:ahLst/>
            <a:cxnLst/>
            <a:rect l="l" t="t" r="r" b="b"/>
            <a:pathLst>
              <a:path w="501015" h="475614">
                <a:moveTo>
                  <a:pt x="351285" y="75261"/>
                </a:moveTo>
                <a:lnTo>
                  <a:pt x="230271" y="196275"/>
                </a:lnTo>
                <a:lnTo>
                  <a:pt x="212668" y="169156"/>
                </a:lnTo>
                <a:lnTo>
                  <a:pt x="196877" y="143523"/>
                </a:lnTo>
                <a:lnTo>
                  <a:pt x="181876" y="118243"/>
                </a:lnTo>
                <a:lnTo>
                  <a:pt x="166645" y="92186"/>
                </a:lnTo>
                <a:lnTo>
                  <a:pt x="151275" y="65618"/>
                </a:lnTo>
                <a:lnTo>
                  <a:pt x="142278" y="50281"/>
                </a:lnTo>
                <a:lnTo>
                  <a:pt x="136168" y="40341"/>
                </a:lnTo>
                <a:lnTo>
                  <a:pt x="129458" y="29965"/>
                </a:lnTo>
                <a:lnTo>
                  <a:pt x="174566" y="843"/>
                </a:lnTo>
                <a:lnTo>
                  <a:pt x="182463" y="16177"/>
                </a:lnTo>
                <a:lnTo>
                  <a:pt x="202778" y="55363"/>
                </a:lnTo>
                <a:lnTo>
                  <a:pt x="230445" y="108178"/>
                </a:lnTo>
                <a:lnTo>
                  <a:pt x="260401" y="164401"/>
                </a:lnTo>
                <a:lnTo>
                  <a:pt x="353038" y="71763"/>
                </a:lnTo>
                <a:lnTo>
                  <a:pt x="351285" y="75261"/>
                </a:lnTo>
                <a:close/>
              </a:path>
              <a:path w="501015" h="475614">
                <a:moveTo>
                  <a:pt x="174652" y="475127"/>
                </a:moveTo>
                <a:lnTo>
                  <a:pt x="139610" y="462790"/>
                </a:lnTo>
                <a:lnTo>
                  <a:pt x="210234" y="295537"/>
                </a:lnTo>
                <a:lnTo>
                  <a:pt x="235918" y="230449"/>
                </a:lnTo>
                <a:lnTo>
                  <a:pt x="182992" y="241028"/>
                </a:lnTo>
                <a:lnTo>
                  <a:pt x="133257" y="251796"/>
                </a:lnTo>
                <a:lnTo>
                  <a:pt x="90885" y="261849"/>
                </a:lnTo>
                <a:lnTo>
                  <a:pt x="34992" y="278048"/>
                </a:lnTo>
                <a:lnTo>
                  <a:pt x="21063" y="282094"/>
                </a:lnTo>
                <a:lnTo>
                  <a:pt x="13244" y="283736"/>
                </a:lnTo>
                <a:lnTo>
                  <a:pt x="6517" y="284287"/>
                </a:lnTo>
                <a:lnTo>
                  <a:pt x="0" y="247786"/>
                </a:lnTo>
                <a:lnTo>
                  <a:pt x="85787" y="229469"/>
                </a:lnTo>
                <a:lnTo>
                  <a:pt x="161274" y="212693"/>
                </a:lnTo>
                <a:lnTo>
                  <a:pt x="230271" y="196275"/>
                </a:lnTo>
                <a:lnTo>
                  <a:pt x="351285" y="75261"/>
                </a:lnTo>
                <a:lnTo>
                  <a:pt x="300387" y="177607"/>
                </a:lnTo>
                <a:lnTo>
                  <a:pt x="330667" y="170389"/>
                </a:lnTo>
                <a:lnTo>
                  <a:pt x="344252" y="167460"/>
                </a:lnTo>
                <a:lnTo>
                  <a:pt x="291630" y="220082"/>
                </a:lnTo>
                <a:lnTo>
                  <a:pt x="293027" y="222463"/>
                </a:lnTo>
                <a:lnTo>
                  <a:pt x="243556" y="300387"/>
                </a:lnTo>
                <a:lnTo>
                  <a:pt x="222486" y="349721"/>
                </a:lnTo>
                <a:lnTo>
                  <a:pt x="205292" y="392398"/>
                </a:lnTo>
                <a:lnTo>
                  <a:pt x="185880" y="448448"/>
                </a:lnTo>
                <a:lnTo>
                  <a:pt x="181206" y="461959"/>
                </a:lnTo>
                <a:lnTo>
                  <a:pt x="178065" y="469252"/>
                </a:lnTo>
                <a:lnTo>
                  <a:pt x="174652" y="475127"/>
                </a:lnTo>
                <a:close/>
              </a:path>
              <a:path w="501015" h="475614">
                <a:moveTo>
                  <a:pt x="353038" y="71763"/>
                </a:moveTo>
                <a:lnTo>
                  <a:pt x="260401" y="164401"/>
                </a:lnTo>
                <a:lnTo>
                  <a:pt x="270493" y="139984"/>
                </a:lnTo>
                <a:lnTo>
                  <a:pt x="280598" y="116590"/>
                </a:lnTo>
                <a:lnTo>
                  <a:pt x="322499" y="23204"/>
                </a:lnTo>
                <a:lnTo>
                  <a:pt x="327262" y="11970"/>
                </a:lnTo>
                <a:lnTo>
                  <a:pt x="332079" y="0"/>
                </a:lnTo>
                <a:lnTo>
                  <a:pt x="380789" y="16981"/>
                </a:lnTo>
                <a:lnTo>
                  <a:pt x="353038" y="71763"/>
                </a:lnTo>
                <a:close/>
              </a:path>
              <a:path w="501015" h="475614">
                <a:moveTo>
                  <a:pt x="500798" y="187930"/>
                </a:moveTo>
                <a:lnTo>
                  <a:pt x="436815" y="197340"/>
                </a:lnTo>
                <a:lnTo>
                  <a:pt x="308794" y="217160"/>
                </a:lnTo>
                <a:lnTo>
                  <a:pt x="291630" y="220082"/>
                </a:lnTo>
                <a:lnTo>
                  <a:pt x="344252" y="167460"/>
                </a:lnTo>
                <a:lnTo>
                  <a:pt x="359446" y="164182"/>
                </a:lnTo>
                <a:lnTo>
                  <a:pt x="387898" y="158521"/>
                </a:lnTo>
                <a:lnTo>
                  <a:pt x="417195" y="152941"/>
                </a:lnTo>
                <a:lnTo>
                  <a:pt x="466979" y="143014"/>
                </a:lnTo>
                <a:lnTo>
                  <a:pt x="478971" y="140419"/>
                </a:lnTo>
                <a:lnTo>
                  <a:pt x="491672" y="137469"/>
                </a:lnTo>
                <a:lnTo>
                  <a:pt x="500798" y="187930"/>
                </a:lnTo>
                <a:close/>
              </a:path>
              <a:path w="501015" h="475614">
                <a:moveTo>
                  <a:pt x="416564" y="415753"/>
                </a:moveTo>
                <a:lnTo>
                  <a:pt x="383970" y="436721"/>
                </a:lnTo>
                <a:lnTo>
                  <a:pt x="371698" y="416471"/>
                </a:lnTo>
                <a:lnTo>
                  <a:pt x="341462" y="367068"/>
                </a:lnTo>
                <a:lnTo>
                  <a:pt x="303136" y="305536"/>
                </a:lnTo>
                <a:lnTo>
                  <a:pt x="266592" y="248898"/>
                </a:lnTo>
                <a:lnTo>
                  <a:pt x="293027" y="222463"/>
                </a:lnTo>
                <a:lnTo>
                  <a:pt x="318675" y="266149"/>
                </a:lnTo>
                <a:lnTo>
                  <a:pt x="345231" y="309489"/>
                </a:lnTo>
                <a:lnTo>
                  <a:pt x="368847" y="346177"/>
                </a:lnTo>
                <a:lnTo>
                  <a:pt x="401999" y="392019"/>
                </a:lnTo>
                <a:lnTo>
                  <a:pt x="410047" y="403123"/>
                </a:lnTo>
                <a:lnTo>
                  <a:pt x="413981" y="409676"/>
                </a:lnTo>
                <a:lnTo>
                  <a:pt x="416564" y="415753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923AD4D-BDC4-4A50-9825-17379B44C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78" y="5341619"/>
            <a:ext cx="5600700" cy="135636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F3176D2-50B7-4E15-BFB6-FD53AF17A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49" y="440788"/>
            <a:ext cx="5028794" cy="4702712"/>
          </a:xfrm>
          <a:prstGeom prst="rect">
            <a:avLst/>
          </a:prstGeom>
        </p:spPr>
      </p:pic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D60B0F8B-7DFC-47B6-A123-B8B38D6C7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88" y="5287136"/>
            <a:ext cx="3995533" cy="410165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AE1A983-4288-45E7-BB84-FBB011643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40788"/>
            <a:ext cx="5410200" cy="470271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D4546CD-080F-41F3-B9C2-32A7C8F54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553" y="473427"/>
            <a:ext cx="2543894" cy="3009517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7143A59-8791-4D42-AD05-3FC09C9A91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1" y="3846898"/>
            <a:ext cx="3797539" cy="3354570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AD9965AE-B283-434F-A835-DBD069B43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" y="407225"/>
            <a:ext cx="3850156" cy="3288475"/>
          </a:xfrm>
          <a:prstGeom prst="rect">
            <a:avLst/>
          </a:prstGeom>
        </p:spPr>
      </p:pic>
      <p:pic>
        <p:nvPicPr>
          <p:cNvPr id="19" name="Picture 1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2A787BD8-A147-4BDD-8106-86ED60C9DB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22" y="6799516"/>
            <a:ext cx="3167778" cy="2611184"/>
          </a:xfrm>
          <a:prstGeom prst="rect">
            <a:avLst/>
          </a:prstGeom>
        </p:spPr>
      </p:pic>
      <p:pic>
        <p:nvPicPr>
          <p:cNvPr id="20" name="Picture 19" descr="A close - up of a paper&#10;&#10;Description automatically generated with low confidence">
            <a:extLst>
              <a:ext uri="{FF2B5EF4-FFF2-40B4-BE49-F238E27FC236}">
                <a16:creationId xmlns:a16="http://schemas.microsoft.com/office/drawing/2014/main" id="{78AC23C7-7523-47BA-AB37-A184DE21E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77100"/>
            <a:ext cx="3671809" cy="2900078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ADBC1E19-64BD-4F28-B609-635C0EB20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553" y="3650201"/>
            <a:ext cx="2512905" cy="21077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17737A-6AA8-4323-B19B-83DE69622234}"/>
              </a:ext>
            </a:extLst>
          </p:cNvPr>
          <p:cNvSpPr txBox="1"/>
          <p:nvPr/>
        </p:nvSpPr>
        <p:spPr>
          <a:xfrm>
            <a:off x="10074711" y="935942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400" b="1" kern="0" spc="5" dirty="0">
                <a:latin typeface="Arial"/>
                <a:cs typeface="Arial"/>
              </a:rPr>
              <a:t>Pseudocode</a:t>
            </a:r>
            <a:endParaRPr lang="en-US" sz="4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63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A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" y="5876480"/>
            <a:ext cx="18288149" cy="4405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1780" y="5282374"/>
            <a:ext cx="501015" cy="475615"/>
          </a:xfrm>
          <a:custGeom>
            <a:avLst/>
            <a:gdLst/>
            <a:ahLst/>
            <a:cxnLst/>
            <a:rect l="l" t="t" r="r" b="b"/>
            <a:pathLst>
              <a:path w="501015" h="475614">
                <a:moveTo>
                  <a:pt x="351285" y="75261"/>
                </a:moveTo>
                <a:lnTo>
                  <a:pt x="230271" y="196275"/>
                </a:lnTo>
                <a:lnTo>
                  <a:pt x="212668" y="169156"/>
                </a:lnTo>
                <a:lnTo>
                  <a:pt x="196877" y="143523"/>
                </a:lnTo>
                <a:lnTo>
                  <a:pt x="181876" y="118243"/>
                </a:lnTo>
                <a:lnTo>
                  <a:pt x="166645" y="92186"/>
                </a:lnTo>
                <a:lnTo>
                  <a:pt x="151275" y="65618"/>
                </a:lnTo>
                <a:lnTo>
                  <a:pt x="142278" y="50281"/>
                </a:lnTo>
                <a:lnTo>
                  <a:pt x="136168" y="40341"/>
                </a:lnTo>
                <a:lnTo>
                  <a:pt x="129458" y="29965"/>
                </a:lnTo>
                <a:lnTo>
                  <a:pt x="174566" y="843"/>
                </a:lnTo>
                <a:lnTo>
                  <a:pt x="182463" y="16177"/>
                </a:lnTo>
                <a:lnTo>
                  <a:pt x="202778" y="55363"/>
                </a:lnTo>
                <a:lnTo>
                  <a:pt x="230445" y="108178"/>
                </a:lnTo>
                <a:lnTo>
                  <a:pt x="260401" y="164401"/>
                </a:lnTo>
                <a:lnTo>
                  <a:pt x="353038" y="71763"/>
                </a:lnTo>
                <a:lnTo>
                  <a:pt x="351285" y="75261"/>
                </a:lnTo>
                <a:close/>
              </a:path>
              <a:path w="501015" h="475614">
                <a:moveTo>
                  <a:pt x="174652" y="475127"/>
                </a:moveTo>
                <a:lnTo>
                  <a:pt x="139610" y="462790"/>
                </a:lnTo>
                <a:lnTo>
                  <a:pt x="210234" y="295537"/>
                </a:lnTo>
                <a:lnTo>
                  <a:pt x="235918" y="230449"/>
                </a:lnTo>
                <a:lnTo>
                  <a:pt x="182992" y="241028"/>
                </a:lnTo>
                <a:lnTo>
                  <a:pt x="133257" y="251796"/>
                </a:lnTo>
                <a:lnTo>
                  <a:pt x="90885" y="261849"/>
                </a:lnTo>
                <a:lnTo>
                  <a:pt x="34992" y="278048"/>
                </a:lnTo>
                <a:lnTo>
                  <a:pt x="21063" y="282094"/>
                </a:lnTo>
                <a:lnTo>
                  <a:pt x="13244" y="283736"/>
                </a:lnTo>
                <a:lnTo>
                  <a:pt x="6517" y="284287"/>
                </a:lnTo>
                <a:lnTo>
                  <a:pt x="0" y="247786"/>
                </a:lnTo>
                <a:lnTo>
                  <a:pt x="85787" y="229469"/>
                </a:lnTo>
                <a:lnTo>
                  <a:pt x="161274" y="212693"/>
                </a:lnTo>
                <a:lnTo>
                  <a:pt x="230271" y="196275"/>
                </a:lnTo>
                <a:lnTo>
                  <a:pt x="351285" y="75261"/>
                </a:lnTo>
                <a:lnTo>
                  <a:pt x="300387" y="177607"/>
                </a:lnTo>
                <a:lnTo>
                  <a:pt x="330667" y="170389"/>
                </a:lnTo>
                <a:lnTo>
                  <a:pt x="344252" y="167460"/>
                </a:lnTo>
                <a:lnTo>
                  <a:pt x="291630" y="220082"/>
                </a:lnTo>
                <a:lnTo>
                  <a:pt x="293027" y="222463"/>
                </a:lnTo>
                <a:lnTo>
                  <a:pt x="243556" y="300387"/>
                </a:lnTo>
                <a:lnTo>
                  <a:pt x="222486" y="349721"/>
                </a:lnTo>
                <a:lnTo>
                  <a:pt x="205292" y="392398"/>
                </a:lnTo>
                <a:lnTo>
                  <a:pt x="185880" y="448448"/>
                </a:lnTo>
                <a:lnTo>
                  <a:pt x="181206" y="461959"/>
                </a:lnTo>
                <a:lnTo>
                  <a:pt x="178065" y="469252"/>
                </a:lnTo>
                <a:lnTo>
                  <a:pt x="174652" y="475127"/>
                </a:lnTo>
                <a:close/>
              </a:path>
              <a:path w="501015" h="475614">
                <a:moveTo>
                  <a:pt x="353038" y="71763"/>
                </a:moveTo>
                <a:lnTo>
                  <a:pt x="260401" y="164401"/>
                </a:lnTo>
                <a:lnTo>
                  <a:pt x="270493" y="139984"/>
                </a:lnTo>
                <a:lnTo>
                  <a:pt x="280598" y="116590"/>
                </a:lnTo>
                <a:lnTo>
                  <a:pt x="322499" y="23204"/>
                </a:lnTo>
                <a:lnTo>
                  <a:pt x="327262" y="11970"/>
                </a:lnTo>
                <a:lnTo>
                  <a:pt x="332079" y="0"/>
                </a:lnTo>
                <a:lnTo>
                  <a:pt x="380789" y="16981"/>
                </a:lnTo>
                <a:lnTo>
                  <a:pt x="353038" y="71763"/>
                </a:lnTo>
                <a:close/>
              </a:path>
              <a:path w="501015" h="475614">
                <a:moveTo>
                  <a:pt x="500798" y="187930"/>
                </a:moveTo>
                <a:lnTo>
                  <a:pt x="436815" y="197340"/>
                </a:lnTo>
                <a:lnTo>
                  <a:pt x="308794" y="217160"/>
                </a:lnTo>
                <a:lnTo>
                  <a:pt x="291630" y="220082"/>
                </a:lnTo>
                <a:lnTo>
                  <a:pt x="344252" y="167460"/>
                </a:lnTo>
                <a:lnTo>
                  <a:pt x="359446" y="164182"/>
                </a:lnTo>
                <a:lnTo>
                  <a:pt x="387898" y="158521"/>
                </a:lnTo>
                <a:lnTo>
                  <a:pt x="417195" y="152941"/>
                </a:lnTo>
                <a:lnTo>
                  <a:pt x="466979" y="143014"/>
                </a:lnTo>
                <a:lnTo>
                  <a:pt x="478971" y="140419"/>
                </a:lnTo>
                <a:lnTo>
                  <a:pt x="491672" y="137469"/>
                </a:lnTo>
                <a:lnTo>
                  <a:pt x="500798" y="187930"/>
                </a:lnTo>
                <a:close/>
              </a:path>
              <a:path w="501015" h="475614">
                <a:moveTo>
                  <a:pt x="416564" y="415753"/>
                </a:moveTo>
                <a:lnTo>
                  <a:pt x="383970" y="436721"/>
                </a:lnTo>
                <a:lnTo>
                  <a:pt x="371698" y="416471"/>
                </a:lnTo>
                <a:lnTo>
                  <a:pt x="341462" y="367068"/>
                </a:lnTo>
                <a:lnTo>
                  <a:pt x="303136" y="305536"/>
                </a:lnTo>
                <a:lnTo>
                  <a:pt x="266592" y="248898"/>
                </a:lnTo>
                <a:lnTo>
                  <a:pt x="293027" y="222463"/>
                </a:lnTo>
                <a:lnTo>
                  <a:pt x="318675" y="266149"/>
                </a:lnTo>
                <a:lnTo>
                  <a:pt x="345231" y="309489"/>
                </a:lnTo>
                <a:lnTo>
                  <a:pt x="368847" y="346177"/>
                </a:lnTo>
                <a:lnTo>
                  <a:pt x="401999" y="392019"/>
                </a:lnTo>
                <a:lnTo>
                  <a:pt x="410047" y="403123"/>
                </a:lnTo>
                <a:lnTo>
                  <a:pt x="413981" y="409676"/>
                </a:lnTo>
                <a:lnTo>
                  <a:pt x="416564" y="415753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56AB5A7-8062-4E9D-A3A7-00D652182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06" y="5416866"/>
            <a:ext cx="5044440" cy="3368040"/>
          </a:xfrm>
          <a:prstGeom prst="rect">
            <a:avLst/>
          </a:prstGeom>
        </p:spPr>
      </p:pic>
      <p:pic>
        <p:nvPicPr>
          <p:cNvPr id="8" name="Picture 7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CD0F8F99-665C-41C0-9B72-6E148C36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5407341"/>
            <a:ext cx="2994660" cy="4709160"/>
          </a:xfrm>
          <a:prstGeom prst="rect">
            <a:avLst/>
          </a:prstGeom>
        </p:spPr>
      </p:pic>
      <p:pic>
        <p:nvPicPr>
          <p:cNvPr id="10" name="Picture 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7A81BAD-3140-4DB7-9681-65DAD94EE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78" y="170499"/>
            <a:ext cx="3589020" cy="4899660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E1585EF6-8DD3-4837-9274-592046F5D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0" y="4409110"/>
            <a:ext cx="4183380" cy="407670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709482F-0490-4E19-A491-040742149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21" y="221539"/>
            <a:ext cx="5082540" cy="4069080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967B4DEF-ED47-4788-8E3E-E20242D0E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170499"/>
            <a:ext cx="5446615" cy="5111875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005FC42-8EDE-48AC-B5CD-12796FB81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049" y="7100886"/>
            <a:ext cx="4221480" cy="1836420"/>
          </a:xfrm>
          <a:prstGeom prst="rect">
            <a:avLst/>
          </a:prstGeom>
        </p:spPr>
      </p:pic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28FBF6-2D9C-4C4A-9DDF-633B5C84A5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42" y="5446838"/>
            <a:ext cx="5075095" cy="14525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06B598-D6E8-4B6B-867F-6FC5EDF70C90}"/>
              </a:ext>
            </a:extLst>
          </p:cNvPr>
          <p:cNvSpPr txBox="1"/>
          <p:nvPr/>
        </p:nvSpPr>
        <p:spPr>
          <a:xfrm>
            <a:off x="4557337" y="929602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400" b="1" kern="0" spc="5" dirty="0">
                <a:latin typeface="Arial"/>
                <a:cs typeface="Arial"/>
              </a:rPr>
              <a:t>Pseudocode</a:t>
            </a:r>
            <a:endParaRPr lang="en-US" sz="4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87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175</Words>
  <Application>Microsoft Office PowerPoint</Application>
  <PresentationFormat>Custom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APOTEK</vt:lpstr>
      <vt:lpstr>Deskripsi Program</vt:lpstr>
      <vt:lpstr>Latar Belakang dan Tujuan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</dc:title>
  <dc:creator>Tedi Setiawan</dc:creator>
  <cp:lastModifiedBy>Tedi Setiawan</cp:lastModifiedBy>
  <cp:revision>2</cp:revision>
  <dcterms:created xsi:type="dcterms:W3CDTF">2020-12-22T09:54:10Z</dcterms:created>
  <dcterms:modified xsi:type="dcterms:W3CDTF">2020-12-22T10:28:51Z</dcterms:modified>
</cp:coreProperties>
</file>