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68" r:id="rId12"/>
    <p:sldId id="274" r:id="rId13"/>
    <p:sldId id="275" r:id="rId14"/>
    <p:sldId id="269" r:id="rId15"/>
    <p:sldId id="276" r:id="rId16"/>
    <p:sldId id="273" r:id="rId17"/>
    <p:sldId id="277" r:id="rId18"/>
    <p:sldId id="270" r:id="rId19"/>
    <p:sldId id="278" r:id="rId20"/>
    <p:sldId id="271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CF4DF-B418-4AF8-A2F6-03CDFCB1F0AD}" v="188" dt="2024-04-11T02:19:15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75030" autoAdjust="0"/>
  </p:normalViewPr>
  <p:slideViewPr>
    <p:cSldViewPr snapToGrid="0">
      <p:cViewPr varScale="1">
        <p:scale>
          <a:sx n="79" d="100"/>
          <a:sy n="79" d="100"/>
        </p:scale>
        <p:origin x="17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Rodríguez Betancourt" userId="1f6422c3d07c7457" providerId="LiveId" clId="{057CF4DF-B418-4AF8-A2F6-03CDFCB1F0AD}"/>
    <pc:docChg chg="undo custSel addSld delSld modSld">
      <pc:chgData name="Esteban Rodríguez Betancourt" userId="1f6422c3d07c7457" providerId="LiveId" clId="{057CF4DF-B418-4AF8-A2F6-03CDFCB1F0AD}" dt="2024-04-11T02:22:55.561" v="7331" actId="6549"/>
      <pc:docMkLst>
        <pc:docMk/>
      </pc:docMkLst>
      <pc:sldChg chg="modSp mod modNotesTx">
        <pc:chgData name="Esteban Rodríguez Betancourt" userId="1f6422c3d07c7457" providerId="LiveId" clId="{057CF4DF-B418-4AF8-A2F6-03CDFCB1F0AD}" dt="2024-04-11T01:10:54.283" v="4146" actId="26606"/>
        <pc:sldMkLst>
          <pc:docMk/>
          <pc:sldMk cId="3035008218" sldId="259"/>
        </pc:sldMkLst>
        <pc:graphicFrameChg chg="mod modGraphic">
          <ac:chgData name="Esteban Rodríguez Betancourt" userId="1f6422c3d07c7457" providerId="LiveId" clId="{057CF4DF-B418-4AF8-A2F6-03CDFCB1F0AD}" dt="2024-04-11T01:10:54.283" v="4146" actId="26606"/>
          <ac:graphicFrameMkLst>
            <pc:docMk/>
            <pc:sldMk cId="3035008218" sldId="259"/>
            <ac:graphicFrameMk id="8" creationId="{91B5B9F4-9CD2-605B-D90B-982A837D9249}"/>
          </ac:graphicFrameMkLst>
        </pc:graphicFrameChg>
      </pc:sldChg>
      <pc:sldChg chg="new del">
        <pc:chgData name="Esteban Rodríguez Betancourt" userId="1f6422c3d07c7457" providerId="LiveId" clId="{057CF4DF-B418-4AF8-A2F6-03CDFCB1F0AD}" dt="2024-04-11T02:19:39.807" v="7188" actId="47"/>
        <pc:sldMkLst>
          <pc:docMk/>
          <pc:sldMk cId="1950507879" sldId="260"/>
        </pc:sldMkLst>
      </pc:sldChg>
      <pc:sldChg chg="addSp delSp modSp new mod setBg modNotesTx">
        <pc:chgData name="Esteban Rodríguez Betancourt" userId="1f6422c3d07c7457" providerId="LiveId" clId="{057CF4DF-B418-4AF8-A2F6-03CDFCB1F0AD}" dt="2024-04-11T01:10:57.914" v="4147" actId="26606"/>
        <pc:sldMkLst>
          <pc:docMk/>
          <pc:sldMk cId="3097685151" sldId="261"/>
        </pc:sldMkLst>
        <pc:spChg chg="mod">
          <ac:chgData name="Esteban Rodríguez Betancourt" userId="1f6422c3d07c7457" providerId="LiveId" clId="{057CF4DF-B418-4AF8-A2F6-03CDFCB1F0AD}" dt="2024-04-10T02:05:31.058" v="502" actId="26606"/>
          <ac:spMkLst>
            <pc:docMk/>
            <pc:sldMk cId="3097685151" sldId="261"/>
            <ac:spMk id="2" creationId="{BB47D75E-7913-ECFF-BB71-7B8D65DA73F9}"/>
          </ac:spMkLst>
        </pc:spChg>
        <pc:spChg chg="del mod">
          <ac:chgData name="Esteban Rodríguez Betancourt" userId="1f6422c3d07c7457" providerId="LiveId" clId="{057CF4DF-B418-4AF8-A2F6-03CDFCB1F0AD}" dt="2024-04-10T02:05:31.058" v="502" actId="26606"/>
          <ac:spMkLst>
            <pc:docMk/>
            <pc:sldMk cId="3097685151" sldId="261"/>
            <ac:spMk id="3" creationId="{837455F8-EA1E-449D-656E-4A68B6E9DFD5}"/>
          </ac:spMkLst>
        </pc:spChg>
        <pc:graphicFrameChg chg="add mod modGraphic">
          <ac:chgData name="Esteban Rodríguez Betancourt" userId="1f6422c3d07c7457" providerId="LiveId" clId="{057CF4DF-B418-4AF8-A2F6-03CDFCB1F0AD}" dt="2024-04-11T01:10:57.914" v="4147" actId="26606"/>
          <ac:graphicFrameMkLst>
            <pc:docMk/>
            <pc:sldMk cId="3097685151" sldId="261"/>
            <ac:graphicFrameMk id="5" creationId="{866FB854-4544-0E49-E77C-ED4E85C8FE48}"/>
          </ac:graphicFrameMkLst>
        </pc:graphicFrameChg>
        <pc:picChg chg="add del mod">
          <ac:chgData name="Esteban Rodríguez Betancourt" userId="1f6422c3d07c7457" providerId="LiveId" clId="{057CF4DF-B418-4AF8-A2F6-03CDFCB1F0AD}" dt="2024-04-10T02:06:55.259" v="504" actId="21"/>
          <ac:picMkLst>
            <pc:docMk/>
            <pc:sldMk cId="3097685151" sldId="261"/>
            <ac:picMk id="6" creationId="{52C1B9D0-36DB-8714-3929-8FB04B24F165}"/>
          </ac:picMkLst>
        </pc:picChg>
      </pc:sldChg>
      <pc:sldChg chg="addSp delSp modSp new mod setBg modNotesTx">
        <pc:chgData name="Esteban Rodríguez Betancourt" userId="1f6422c3d07c7457" providerId="LiveId" clId="{057CF4DF-B418-4AF8-A2F6-03CDFCB1F0AD}" dt="2024-04-11T01:11:03.969" v="4150" actId="26606"/>
        <pc:sldMkLst>
          <pc:docMk/>
          <pc:sldMk cId="1357835242" sldId="262"/>
        </pc:sldMkLst>
        <pc:spChg chg="mod">
          <ac:chgData name="Esteban Rodríguez Betancourt" userId="1f6422c3d07c7457" providerId="LiveId" clId="{057CF4DF-B418-4AF8-A2F6-03CDFCB1F0AD}" dt="2024-04-10T02:14:10.764" v="1359" actId="26606"/>
          <ac:spMkLst>
            <pc:docMk/>
            <pc:sldMk cId="1357835242" sldId="262"/>
            <ac:spMk id="2" creationId="{D3E79619-C1C4-9C27-9EA4-2F41C63AA535}"/>
          </ac:spMkLst>
        </pc:spChg>
        <pc:spChg chg="del mod">
          <ac:chgData name="Esteban Rodríguez Betancourt" userId="1f6422c3d07c7457" providerId="LiveId" clId="{057CF4DF-B418-4AF8-A2F6-03CDFCB1F0AD}" dt="2024-04-10T02:14:10.764" v="1359" actId="26606"/>
          <ac:spMkLst>
            <pc:docMk/>
            <pc:sldMk cId="1357835242" sldId="262"/>
            <ac:spMk id="3" creationId="{A28EB788-4CD1-7AE7-9797-374B7DADF313}"/>
          </ac:spMkLst>
        </pc:spChg>
        <pc:graphicFrameChg chg="add mod modGraphic">
          <ac:chgData name="Esteban Rodríguez Betancourt" userId="1f6422c3d07c7457" providerId="LiveId" clId="{057CF4DF-B418-4AF8-A2F6-03CDFCB1F0AD}" dt="2024-04-11T01:11:03.969" v="4150" actId="26606"/>
          <ac:graphicFrameMkLst>
            <pc:docMk/>
            <pc:sldMk cId="1357835242" sldId="262"/>
            <ac:graphicFrameMk id="5" creationId="{5D33F64E-E73B-1804-B520-F1EC3E7AF683}"/>
          </ac:graphicFrameMkLst>
        </pc:graphicFrameChg>
      </pc:sldChg>
      <pc:sldChg chg="addSp delSp modSp new mod setBg setClrOvrMap modNotesTx">
        <pc:chgData name="Esteban Rodríguez Betancourt" userId="1f6422c3d07c7457" providerId="LiveId" clId="{057CF4DF-B418-4AF8-A2F6-03CDFCB1F0AD}" dt="2024-04-11T01:11:10.793" v="4151" actId="26606"/>
        <pc:sldMkLst>
          <pc:docMk/>
          <pc:sldMk cId="3761434327" sldId="263"/>
        </pc:sldMkLst>
        <pc:spChg chg="mod">
          <ac:chgData name="Esteban Rodríguez Betancourt" userId="1f6422c3d07c7457" providerId="LiveId" clId="{057CF4DF-B418-4AF8-A2F6-03CDFCB1F0AD}" dt="2024-04-10T02:24:39.887" v="2206" actId="20577"/>
          <ac:spMkLst>
            <pc:docMk/>
            <pc:sldMk cId="3761434327" sldId="263"/>
            <ac:spMk id="2" creationId="{F66496AB-DF2F-F271-5F93-FDE12906731B}"/>
          </ac:spMkLst>
        </pc:spChg>
        <pc:spChg chg="del mod">
          <ac:chgData name="Esteban Rodríguez Betancourt" userId="1f6422c3d07c7457" providerId="LiveId" clId="{057CF4DF-B418-4AF8-A2F6-03CDFCB1F0AD}" dt="2024-04-10T02:24:24.385" v="2167" actId="26606"/>
          <ac:spMkLst>
            <pc:docMk/>
            <pc:sldMk cId="3761434327" sldId="263"/>
            <ac:spMk id="3" creationId="{D0BEE3E2-42BA-E880-BCC8-9B5CCC4E06A6}"/>
          </ac:spMkLst>
        </pc:spChg>
        <pc:spChg chg="add del">
          <ac:chgData name="Esteban Rodríguez Betancourt" userId="1f6422c3d07c7457" providerId="LiveId" clId="{057CF4DF-B418-4AF8-A2F6-03CDFCB1F0AD}" dt="2024-04-10T02:24:24.332" v="2166" actId="26606"/>
          <ac:spMkLst>
            <pc:docMk/>
            <pc:sldMk cId="3761434327" sldId="263"/>
            <ac:spMk id="9" creationId="{D6EA1A26-163F-4F15-91F4-F2C51AC9C106}"/>
          </ac:spMkLst>
        </pc:spChg>
        <pc:graphicFrameChg chg="add mod modGraphic">
          <ac:chgData name="Esteban Rodríguez Betancourt" userId="1f6422c3d07c7457" providerId="LiveId" clId="{057CF4DF-B418-4AF8-A2F6-03CDFCB1F0AD}" dt="2024-04-11T01:11:10.793" v="4151" actId="26606"/>
          <ac:graphicFrameMkLst>
            <pc:docMk/>
            <pc:sldMk cId="3761434327" sldId="263"/>
            <ac:graphicFrameMk id="11" creationId="{81BC686A-FE8A-09C7-35ED-0DA718EAF285}"/>
          </ac:graphicFrameMkLst>
        </pc:graphicFrameChg>
        <pc:picChg chg="add del">
          <ac:chgData name="Esteban Rodríguez Betancourt" userId="1f6422c3d07c7457" providerId="LiveId" clId="{057CF4DF-B418-4AF8-A2F6-03CDFCB1F0AD}" dt="2024-04-10T02:24:19.796" v="2164" actId="26606"/>
          <ac:picMkLst>
            <pc:docMk/>
            <pc:sldMk cId="3761434327" sldId="263"/>
            <ac:picMk id="5" creationId="{1F95B306-8779-2FA9-8399-CDE8CC8DB165}"/>
          </ac:picMkLst>
        </pc:picChg>
        <pc:picChg chg="add del">
          <ac:chgData name="Esteban Rodríguez Betancourt" userId="1f6422c3d07c7457" providerId="LiveId" clId="{057CF4DF-B418-4AF8-A2F6-03CDFCB1F0AD}" dt="2024-04-10T02:24:24.332" v="2166" actId="26606"/>
          <ac:picMkLst>
            <pc:docMk/>
            <pc:sldMk cId="3761434327" sldId="263"/>
            <ac:picMk id="7" creationId="{4DCF670F-6821-E999-95A8-CB4171ADB1A9}"/>
          </ac:picMkLst>
        </pc:picChg>
      </pc:sldChg>
      <pc:sldChg chg="addSp delSp modSp new mod setBg modAnim">
        <pc:chgData name="Esteban Rodríguez Betancourt" userId="1f6422c3d07c7457" providerId="LiveId" clId="{057CF4DF-B418-4AF8-A2F6-03CDFCB1F0AD}" dt="2024-04-10T02:40:34.938" v="3597"/>
        <pc:sldMkLst>
          <pc:docMk/>
          <pc:sldMk cId="3291302065" sldId="264"/>
        </pc:sldMkLst>
        <pc:spChg chg="mod">
          <ac:chgData name="Esteban Rodríguez Betancourt" userId="1f6422c3d07c7457" providerId="LiveId" clId="{057CF4DF-B418-4AF8-A2F6-03CDFCB1F0AD}" dt="2024-04-10T02:37:29.975" v="3506" actId="26606"/>
          <ac:spMkLst>
            <pc:docMk/>
            <pc:sldMk cId="3291302065" sldId="264"/>
            <ac:spMk id="2" creationId="{1BCF2E75-A5B3-C177-0967-3BEC56204D06}"/>
          </ac:spMkLst>
        </pc:spChg>
        <pc:spChg chg="del mod">
          <ac:chgData name="Esteban Rodríguez Betancourt" userId="1f6422c3d07c7457" providerId="LiveId" clId="{057CF4DF-B418-4AF8-A2F6-03CDFCB1F0AD}" dt="2024-04-10T02:37:29.975" v="3506" actId="26606"/>
          <ac:spMkLst>
            <pc:docMk/>
            <pc:sldMk cId="3291302065" sldId="264"/>
            <ac:spMk id="3" creationId="{F2195D32-EEBD-705F-B541-86A5D5FB94BC}"/>
          </ac:spMkLst>
        </pc:spChg>
        <pc:spChg chg="add">
          <ac:chgData name="Esteban Rodríguez Betancourt" userId="1f6422c3d07c7457" providerId="LiveId" clId="{057CF4DF-B418-4AF8-A2F6-03CDFCB1F0AD}" dt="2024-04-10T02:37:29.975" v="3506" actId="26606"/>
          <ac:spMkLst>
            <pc:docMk/>
            <pc:sldMk cId="3291302065" sldId="264"/>
            <ac:spMk id="9" creationId="{8E7CFAA6-1DBB-43B0-BD82-2FB83CF4E4A4}"/>
          </ac:spMkLst>
        </pc:spChg>
        <pc:graphicFrameChg chg="add mod">
          <ac:chgData name="Esteban Rodríguez Betancourt" userId="1f6422c3d07c7457" providerId="LiveId" clId="{057CF4DF-B418-4AF8-A2F6-03CDFCB1F0AD}" dt="2024-04-10T02:39:06.638" v="3591" actId="20577"/>
          <ac:graphicFrameMkLst>
            <pc:docMk/>
            <pc:sldMk cId="3291302065" sldId="264"/>
            <ac:graphicFrameMk id="5" creationId="{56A532AD-4BB8-F63A-C8E1-8030E14A234E}"/>
          </ac:graphicFrameMkLst>
        </pc:graphicFrameChg>
      </pc:sldChg>
      <pc:sldChg chg="addSp delSp modSp new mod setBg modNotesTx">
        <pc:chgData name="Esteban Rodríguez Betancourt" userId="1f6422c3d07c7457" providerId="LiveId" clId="{057CF4DF-B418-4AF8-A2F6-03CDFCB1F0AD}" dt="2024-04-11T01:21:36.426" v="4513" actId="20577"/>
        <pc:sldMkLst>
          <pc:docMk/>
          <pc:sldMk cId="565358262" sldId="265"/>
        </pc:sldMkLst>
        <pc:spChg chg="mod">
          <ac:chgData name="Esteban Rodríguez Betancourt" userId="1f6422c3d07c7457" providerId="LiveId" clId="{057CF4DF-B418-4AF8-A2F6-03CDFCB1F0AD}" dt="2024-04-10T02:56:29.964" v="4070" actId="26606"/>
          <ac:spMkLst>
            <pc:docMk/>
            <pc:sldMk cId="565358262" sldId="265"/>
            <ac:spMk id="2" creationId="{EF3D8B42-8C91-80AA-2B0B-6B5FC11F662A}"/>
          </ac:spMkLst>
        </pc:spChg>
        <pc:spChg chg="add del mod">
          <ac:chgData name="Esteban Rodríguez Betancourt" userId="1f6422c3d07c7457" providerId="LiveId" clId="{057CF4DF-B418-4AF8-A2F6-03CDFCB1F0AD}" dt="2024-04-10T02:56:29.964" v="4070" actId="26606"/>
          <ac:spMkLst>
            <pc:docMk/>
            <pc:sldMk cId="565358262" sldId="265"/>
            <ac:spMk id="3" creationId="{4F79A532-DC6A-5B9D-504C-8E4821BF79FC}"/>
          </ac:spMkLst>
        </pc:spChg>
        <pc:spChg chg="add">
          <ac:chgData name="Esteban Rodríguez Betancourt" userId="1f6422c3d07c7457" providerId="LiveId" clId="{057CF4DF-B418-4AF8-A2F6-03CDFCB1F0AD}" dt="2024-04-10T02:56:29.964" v="4070" actId="26606"/>
          <ac:spMkLst>
            <pc:docMk/>
            <pc:sldMk cId="565358262" sldId="265"/>
            <ac:spMk id="8" creationId="{AD6F6937-3B5A-4391-9F37-58A571B362A9}"/>
          </ac:spMkLst>
        </pc:spChg>
        <pc:spChg chg="add del">
          <ac:chgData name="Esteban Rodríguez Betancourt" userId="1f6422c3d07c7457" providerId="LiveId" clId="{057CF4DF-B418-4AF8-A2F6-03CDFCB1F0AD}" dt="2024-04-10T02:56:29.959" v="4069" actId="26606"/>
          <ac:spMkLst>
            <pc:docMk/>
            <pc:sldMk cId="565358262" sldId="265"/>
            <ac:spMk id="9" creationId="{8E7CFAA6-1DBB-43B0-BD82-2FB83CF4E4A4}"/>
          </ac:spMkLst>
        </pc:spChg>
        <pc:spChg chg="add mod">
          <ac:chgData name="Esteban Rodríguez Betancourt" userId="1f6422c3d07c7457" providerId="LiveId" clId="{057CF4DF-B418-4AF8-A2F6-03CDFCB1F0AD}" dt="2024-04-11T01:21:03.603" v="4351" actId="6549"/>
          <ac:spMkLst>
            <pc:docMk/>
            <pc:sldMk cId="565358262" sldId="265"/>
            <ac:spMk id="11" creationId="{4F79A532-DC6A-5B9D-504C-8E4821BF79FC}"/>
          </ac:spMkLst>
        </pc:spChg>
        <pc:graphicFrameChg chg="add del">
          <ac:chgData name="Esteban Rodríguez Betancourt" userId="1f6422c3d07c7457" providerId="LiveId" clId="{057CF4DF-B418-4AF8-A2F6-03CDFCB1F0AD}" dt="2024-04-10T02:56:29.959" v="4069" actId="26606"/>
          <ac:graphicFrameMkLst>
            <pc:docMk/>
            <pc:sldMk cId="565358262" sldId="265"/>
            <ac:graphicFrameMk id="5" creationId="{0252C2B7-992E-73CF-373B-3903F083F301}"/>
          </ac:graphicFrameMkLst>
        </pc:graphicFrameChg>
      </pc:sldChg>
      <pc:sldChg chg="addSp delSp modSp new mod setBg modNotesTx">
        <pc:chgData name="Esteban Rodríguez Betancourt" userId="1f6422c3d07c7457" providerId="LiveId" clId="{057CF4DF-B418-4AF8-A2F6-03CDFCB1F0AD}" dt="2024-04-11T01:16:14.308" v="4246" actId="20577"/>
        <pc:sldMkLst>
          <pc:docMk/>
          <pc:sldMk cId="226529548" sldId="266"/>
        </pc:sldMkLst>
        <pc:spChg chg="mod ord">
          <ac:chgData name="Esteban Rodríguez Betancourt" userId="1f6422c3d07c7457" providerId="LiveId" clId="{057CF4DF-B418-4AF8-A2F6-03CDFCB1F0AD}" dt="2024-04-11T01:11:50.733" v="4160" actId="26606"/>
          <ac:spMkLst>
            <pc:docMk/>
            <pc:sldMk cId="226529548" sldId="266"/>
            <ac:spMk id="2" creationId="{65C92175-79BD-C2B4-7DE0-C1A5EB0A8F2F}"/>
          </ac:spMkLst>
        </pc:spChg>
        <pc:spChg chg="add del mod">
          <ac:chgData name="Esteban Rodríguez Betancourt" userId="1f6422c3d07c7457" providerId="LiveId" clId="{057CF4DF-B418-4AF8-A2F6-03CDFCB1F0AD}" dt="2024-04-11T01:16:14.308" v="4246" actId="20577"/>
          <ac:spMkLst>
            <pc:docMk/>
            <pc:sldMk cId="226529548" sldId="266"/>
            <ac:spMk id="3" creationId="{539EEB3C-A41F-8541-D3FD-AFFA61E135D5}"/>
          </ac:spMkLst>
        </pc:spChg>
        <pc:spChg chg="add mod">
          <ac:chgData name="Esteban Rodríguez Betancourt" userId="1f6422c3d07c7457" providerId="LiveId" clId="{057CF4DF-B418-4AF8-A2F6-03CDFCB1F0AD}" dt="2024-04-10T02:44:48.816" v="3876"/>
          <ac:spMkLst>
            <pc:docMk/>
            <pc:sldMk cId="226529548" sldId="266"/>
            <ac:spMk id="4" creationId="{328B4791-5E11-13CE-C704-3C88152C4564}"/>
          </ac:spMkLst>
        </pc:spChg>
        <pc:spChg chg="add">
          <ac:chgData name="Esteban Rodríguez Betancourt" userId="1f6422c3d07c7457" providerId="LiveId" clId="{057CF4DF-B418-4AF8-A2F6-03CDFCB1F0AD}" dt="2024-04-11T01:11:50.733" v="4160" actId="26606"/>
          <ac:spMkLst>
            <pc:docMk/>
            <pc:sldMk cId="226529548" sldId="266"/>
            <ac:spMk id="8" creationId="{854C4829-CF39-4CF4-973E-6F5A32F80A25}"/>
          </ac:spMkLst>
        </pc:spChg>
      </pc:sldChg>
      <pc:sldChg chg="addSp delSp modSp new mod modNotesTx">
        <pc:chgData name="Esteban Rodríguez Betancourt" userId="1f6422c3d07c7457" providerId="LiveId" clId="{057CF4DF-B418-4AF8-A2F6-03CDFCB1F0AD}" dt="2024-04-10T02:53:51.974" v="4056"/>
        <pc:sldMkLst>
          <pc:docMk/>
          <pc:sldMk cId="1199612244" sldId="267"/>
        </pc:sldMkLst>
        <pc:spChg chg="mod">
          <ac:chgData name="Esteban Rodríguez Betancourt" userId="1f6422c3d07c7457" providerId="LiveId" clId="{057CF4DF-B418-4AF8-A2F6-03CDFCB1F0AD}" dt="2024-04-10T02:53:43.199" v="4044" actId="20577"/>
          <ac:spMkLst>
            <pc:docMk/>
            <pc:sldMk cId="1199612244" sldId="267"/>
            <ac:spMk id="2" creationId="{FEAD846B-8556-8F3F-DE4E-DB78704F413B}"/>
          </ac:spMkLst>
        </pc:spChg>
        <pc:spChg chg="add del mod">
          <ac:chgData name="Esteban Rodríguez Betancourt" userId="1f6422c3d07c7457" providerId="LiveId" clId="{057CF4DF-B418-4AF8-A2F6-03CDFCB1F0AD}" dt="2024-04-10T02:52:35.876" v="3998" actId="6549"/>
          <ac:spMkLst>
            <pc:docMk/>
            <pc:sldMk cId="1199612244" sldId="267"/>
            <ac:spMk id="3" creationId="{0E4C495D-CCF4-D5BC-86D6-FEAA9207F8AF}"/>
          </ac:spMkLst>
        </pc:spChg>
        <pc:spChg chg="add mod">
          <ac:chgData name="Esteban Rodríguez Betancourt" userId="1f6422c3d07c7457" providerId="LiveId" clId="{057CF4DF-B418-4AF8-A2F6-03CDFCB1F0AD}" dt="2024-04-10T02:51:37.918" v="3988"/>
          <ac:spMkLst>
            <pc:docMk/>
            <pc:sldMk cId="1199612244" sldId="267"/>
            <ac:spMk id="4" creationId="{BEE0E434-A2E6-F88C-4D31-670BFF1D2981}"/>
          </ac:spMkLst>
        </pc:spChg>
      </pc:sldChg>
      <pc:sldChg chg="modSp new mod">
        <pc:chgData name="Esteban Rodríguez Betancourt" userId="1f6422c3d07c7457" providerId="LiveId" clId="{057CF4DF-B418-4AF8-A2F6-03CDFCB1F0AD}" dt="2024-04-11T01:37:31.480" v="5547" actId="20577"/>
        <pc:sldMkLst>
          <pc:docMk/>
          <pc:sldMk cId="2541062661" sldId="268"/>
        </pc:sldMkLst>
        <pc:spChg chg="mod">
          <ac:chgData name="Esteban Rodríguez Betancourt" userId="1f6422c3d07c7457" providerId="LiveId" clId="{057CF4DF-B418-4AF8-A2F6-03CDFCB1F0AD}" dt="2024-04-11T01:27:59.202" v="4528" actId="20577"/>
          <ac:spMkLst>
            <pc:docMk/>
            <pc:sldMk cId="2541062661" sldId="268"/>
            <ac:spMk id="2" creationId="{31C5DC79-D20A-7405-69D4-333B6FD6F660}"/>
          </ac:spMkLst>
        </pc:spChg>
        <pc:spChg chg="mod">
          <ac:chgData name="Esteban Rodríguez Betancourt" userId="1f6422c3d07c7457" providerId="LiveId" clId="{057CF4DF-B418-4AF8-A2F6-03CDFCB1F0AD}" dt="2024-04-11T01:37:31.480" v="5547" actId="20577"/>
          <ac:spMkLst>
            <pc:docMk/>
            <pc:sldMk cId="2541062661" sldId="268"/>
            <ac:spMk id="3" creationId="{9E038417-F136-481A-70EE-65BAFFB7C68E}"/>
          </ac:spMkLst>
        </pc:spChg>
      </pc:sldChg>
      <pc:sldChg chg="modSp new mod">
        <pc:chgData name="Esteban Rodríguez Betancourt" userId="1f6422c3d07c7457" providerId="LiveId" clId="{057CF4DF-B418-4AF8-A2F6-03CDFCB1F0AD}" dt="2024-04-11T01:50:41.080" v="5899" actId="20577"/>
        <pc:sldMkLst>
          <pc:docMk/>
          <pc:sldMk cId="3384381292" sldId="269"/>
        </pc:sldMkLst>
        <pc:spChg chg="mod">
          <ac:chgData name="Esteban Rodríguez Betancourt" userId="1f6422c3d07c7457" providerId="LiveId" clId="{057CF4DF-B418-4AF8-A2F6-03CDFCB1F0AD}" dt="2024-04-11T01:28:16.841" v="4534" actId="20577"/>
          <ac:spMkLst>
            <pc:docMk/>
            <pc:sldMk cId="3384381292" sldId="269"/>
            <ac:spMk id="2" creationId="{95F8A414-55D0-323D-3F34-EC1CF75DD5BF}"/>
          </ac:spMkLst>
        </pc:spChg>
        <pc:spChg chg="mod">
          <ac:chgData name="Esteban Rodríguez Betancourt" userId="1f6422c3d07c7457" providerId="LiveId" clId="{057CF4DF-B418-4AF8-A2F6-03CDFCB1F0AD}" dt="2024-04-11T01:50:41.080" v="5899" actId="20577"/>
          <ac:spMkLst>
            <pc:docMk/>
            <pc:sldMk cId="3384381292" sldId="269"/>
            <ac:spMk id="3" creationId="{2267506B-CCFA-D0B8-8DF1-2867FAB2425E}"/>
          </ac:spMkLst>
        </pc:spChg>
      </pc:sldChg>
      <pc:sldChg chg="modSp new mod">
        <pc:chgData name="Esteban Rodríguez Betancourt" userId="1f6422c3d07c7457" providerId="LiveId" clId="{057CF4DF-B418-4AF8-A2F6-03CDFCB1F0AD}" dt="2024-04-11T02:20:50.792" v="7202" actId="20577"/>
        <pc:sldMkLst>
          <pc:docMk/>
          <pc:sldMk cId="2195257433" sldId="270"/>
        </pc:sldMkLst>
        <pc:spChg chg="mod">
          <ac:chgData name="Esteban Rodríguez Betancourt" userId="1f6422c3d07c7457" providerId="LiveId" clId="{057CF4DF-B418-4AF8-A2F6-03CDFCB1F0AD}" dt="2024-04-11T01:28:25.819" v="4551" actId="20577"/>
          <ac:spMkLst>
            <pc:docMk/>
            <pc:sldMk cId="2195257433" sldId="270"/>
            <ac:spMk id="2" creationId="{825DEE2B-9D87-9CBE-70F0-0BFD53AFC487}"/>
          </ac:spMkLst>
        </pc:spChg>
        <pc:spChg chg="mod">
          <ac:chgData name="Esteban Rodríguez Betancourt" userId="1f6422c3d07c7457" providerId="LiveId" clId="{057CF4DF-B418-4AF8-A2F6-03CDFCB1F0AD}" dt="2024-04-11T02:20:50.792" v="7202" actId="20577"/>
          <ac:spMkLst>
            <pc:docMk/>
            <pc:sldMk cId="2195257433" sldId="270"/>
            <ac:spMk id="3" creationId="{5C7C610C-C38C-F26D-824B-8E987B69F3D8}"/>
          </ac:spMkLst>
        </pc:spChg>
      </pc:sldChg>
      <pc:sldChg chg="modSp new mod">
        <pc:chgData name="Esteban Rodríguez Betancourt" userId="1f6422c3d07c7457" providerId="LiveId" clId="{057CF4DF-B418-4AF8-A2F6-03CDFCB1F0AD}" dt="2024-04-11T02:22:55.561" v="7331" actId="6549"/>
        <pc:sldMkLst>
          <pc:docMk/>
          <pc:sldMk cId="793552921" sldId="271"/>
        </pc:sldMkLst>
        <pc:spChg chg="mod">
          <ac:chgData name="Esteban Rodríguez Betancourt" userId="1f6422c3d07c7457" providerId="LiveId" clId="{057CF4DF-B418-4AF8-A2F6-03CDFCB1F0AD}" dt="2024-04-11T01:28:39.269" v="4566" actId="20577"/>
          <ac:spMkLst>
            <pc:docMk/>
            <pc:sldMk cId="793552921" sldId="271"/>
            <ac:spMk id="2" creationId="{169D0D31-BCF9-AC9D-BBA1-7F443E468D49}"/>
          </ac:spMkLst>
        </pc:spChg>
        <pc:spChg chg="mod">
          <ac:chgData name="Esteban Rodríguez Betancourt" userId="1f6422c3d07c7457" providerId="LiveId" clId="{057CF4DF-B418-4AF8-A2F6-03CDFCB1F0AD}" dt="2024-04-11T02:22:55.561" v="7331" actId="6549"/>
          <ac:spMkLst>
            <pc:docMk/>
            <pc:sldMk cId="793552921" sldId="271"/>
            <ac:spMk id="3" creationId="{DFF4CEE8-E3E8-2B9F-2AC1-2E11D9DE988F}"/>
          </ac:spMkLst>
        </pc:spChg>
      </pc:sldChg>
      <pc:sldChg chg="modSp new mod">
        <pc:chgData name="Esteban Rodríguez Betancourt" userId="1f6422c3d07c7457" providerId="LiveId" clId="{057CF4DF-B418-4AF8-A2F6-03CDFCB1F0AD}" dt="2024-04-11T01:33:43.649" v="5197" actId="20577"/>
        <pc:sldMkLst>
          <pc:docMk/>
          <pc:sldMk cId="1513606167" sldId="272"/>
        </pc:sldMkLst>
        <pc:spChg chg="mod">
          <ac:chgData name="Esteban Rodríguez Betancourt" userId="1f6422c3d07c7457" providerId="LiveId" clId="{057CF4DF-B418-4AF8-A2F6-03CDFCB1F0AD}" dt="2024-04-11T01:29:07.937" v="4609" actId="20577"/>
          <ac:spMkLst>
            <pc:docMk/>
            <pc:sldMk cId="1513606167" sldId="272"/>
            <ac:spMk id="2" creationId="{DCCC476C-C95D-EBB2-07D9-EF9162FD0231}"/>
          </ac:spMkLst>
        </pc:spChg>
        <pc:spChg chg="mod">
          <ac:chgData name="Esteban Rodríguez Betancourt" userId="1f6422c3d07c7457" providerId="LiveId" clId="{057CF4DF-B418-4AF8-A2F6-03CDFCB1F0AD}" dt="2024-04-11T01:33:43.649" v="5197" actId="20577"/>
          <ac:spMkLst>
            <pc:docMk/>
            <pc:sldMk cId="1513606167" sldId="272"/>
            <ac:spMk id="3" creationId="{ED066D39-ABC9-B538-CF51-4439FC8FA9A2}"/>
          </ac:spMkLst>
        </pc:spChg>
      </pc:sldChg>
      <pc:sldChg chg="modSp new mod">
        <pc:chgData name="Esteban Rodríguez Betancourt" userId="1f6422c3d07c7457" providerId="LiveId" clId="{057CF4DF-B418-4AF8-A2F6-03CDFCB1F0AD}" dt="2024-04-11T02:01:47.666" v="6352" actId="20577"/>
        <pc:sldMkLst>
          <pc:docMk/>
          <pc:sldMk cId="446984621" sldId="273"/>
        </pc:sldMkLst>
        <pc:spChg chg="mod">
          <ac:chgData name="Esteban Rodríguez Betancourt" userId="1f6422c3d07c7457" providerId="LiveId" clId="{057CF4DF-B418-4AF8-A2F6-03CDFCB1F0AD}" dt="2024-04-11T01:33:55.303" v="5218" actId="20577"/>
          <ac:spMkLst>
            <pc:docMk/>
            <pc:sldMk cId="446984621" sldId="273"/>
            <ac:spMk id="2" creationId="{526BB291-793B-8A2F-3A42-63713D30DD36}"/>
          </ac:spMkLst>
        </pc:spChg>
        <pc:spChg chg="mod">
          <ac:chgData name="Esteban Rodríguez Betancourt" userId="1f6422c3d07c7457" providerId="LiveId" clId="{057CF4DF-B418-4AF8-A2F6-03CDFCB1F0AD}" dt="2024-04-11T02:01:47.666" v="6352" actId="20577"/>
          <ac:spMkLst>
            <pc:docMk/>
            <pc:sldMk cId="446984621" sldId="273"/>
            <ac:spMk id="3" creationId="{3B2D9E28-91C2-5EF1-1048-695BAEEBB3FA}"/>
          </ac:spMkLst>
        </pc:spChg>
      </pc:sldChg>
      <pc:sldChg chg="addSp modSp new mod setBg">
        <pc:chgData name="Esteban Rodríguez Betancourt" userId="1f6422c3d07c7457" providerId="LiveId" clId="{057CF4DF-B418-4AF8-A2F6-03CDFCB1F0AD}" dt="2024-04-11T01:42:43.733" v="5608" actId="404"/>
        <pc:sldMkLst>
          <pc:docMk/>
          <pc:sldMk cId="2323856712" sldId="274"/>
        </pc:sldMkLst>
        <pc:spChg chg="mod ord">
          <ac:chgData name="Esteban Rodríguez Betancourt" userId="1f6422c3d07c7457" providerId="LiveId" clId="{057CF4DF-B418-4AF8-A2F6-03CDFCB1F0AD}" dt="2024-04-11T01:41:57.600" v="5595" actId="26606"/>
          <ac:spMkLst>
            <pc:docMk/>
            <pc:sldMk cId="2323856712" sldId="274"/>
            <ac:spMk id="2" creationId="{16EB35E0-4447-2181-8A5D-D4297EA69E9E}"/>
          </ac:spMkLst>
        </pc:spChg>
        <pc:spChg chg="mod">
          <ac:chgData name="Esteban Rodríguez Betancourt" userId="1f6422c3d07c7457" providerId="LiveId" clId="{057CF4DF-B418-4AF8-A2F6-03CDFCB1F0AD}" dt="2024-04-11T01:42:43.733" v="5608" actId="404"/>
          <ac:spMkLst>
            <pc:docMk/>
            <pc:sldMk cId="2323856712" sldId="274"/>
            <ac:spMk id="3" creationId="{602A1C6E-55E0-24CA-444B-49F41F7700A6}"/>
          </ac:spMkLst>
        </pc:spChg>
        <pc:spChg chg="add">
          <ac:chgData name="Esteban Rodríguez Betancourt" userId="1f6422c3d07c7457" providerId="LiveId" clId="{057CF4DF-B418-4AF8-A2F6-03CDFCB1F0AD}" dt="2024-04-11T01:41:57.600" v="5595" actId="26606"/>
          <ac:spMkLst>
            <pc:docMk/>
            <pc:sldMk cId="2323856712" sldId="274"/>
            <ac:spMk id="8" creationId="{854C4829-CF39-4CF4-973E-6F5A32F80A25}"/>
          </ac:spMkLst>
        </pc:spChg>
      </pc:sldChg>
      <pc:sldChg chg="addSp delSp modSp add mod setBg delDesignElem">
        <pc:chgData name="Esteban Rodríguez Betancourt" userId="1f6422c3d07c7457" providerId="LiveId" clId="{057CF4DF-B418-4AF8-A2F6-03CDFCB1F0AD}" dt="2024-04-11T01:44:22.383" v="5626" actId="27636"/>
        <pc:sldMkLst>
          <pc:docMk/>
          <pc:sldMk cId="2218912966" sldId="275"/>
        </pc:sldMkLst>
        <pc:spChg chg="mod">
          <ac:chgData name="Esteban Rodríguez Betancourt" userId="1f6422c3d07c7457" providerId="LiveId" clId="{057CF4DF-B418-4AF8-A2F6-03CDFCB1F0AD}" dt="2024-04-11T01:44:22.383" v="5626" actId="27636"/>
          <ac:spMkLst>
            <pc:docMk/>
            <pc:sldMk cId="2218912966" sldId="275"/>
            <ac:spMk id="3" creationId="{602A1C6E-55E0-24CA-444B-49F41F7700A6}"/>
          </ac:spMkLst>
        </pc:spChg>
        <pc:spChg chg="add">
          <ac:chgData name="Esteban Rodríguez Betancourt" userId="1f6422c3d07c7457" providerId="LiveId" clId="{057CF4DF-B418-4AF8-A2F6-03CDFCB1F0AD}" dt="2024-04-11T01:43:23.205" v="5611" actId="26606"/>
          <ac:spMkLst>
            <pc:docMk/>
            <pc:sldMk cId="2218912966" sldId="275"/>
            <ac:spMk id="5" creationId="{854C4829-CF39-4CF4-973E-6F5A32F80A25}"/>
          </ac:spMkLst>
        </pc:spChg>
        <pc:spChg chg="del">
          <ac:chgData name="Esteban Rodríguez Betancourt" userId="1f6422c3d07c7457" providerId="LiveId" clId="{057CF4DF-B418-4AF8-A2F6-03CDFCB1F0AD}" dt="2024-04-11T01:43:17.993" v="5610"/>
          <ac:spMkLst>
            <pc:docMk/>
            <pc:sldMk cId="2218912966" sldId="275"/>
            <ac:spMk id="8" creationId="{854C4829-CF39-4CF4-973E-6F5A32F80A25}"/>
          </ac:spMkLst>
        </pc:spChg>
      </pc:sldChg>
      <pc:sldChg chg="addSp modSp new mod setBg">
        <pc:chgData name="Esteban Rodríguez Betancourt" userId="1f6422c3d07c7457" providerId="LiveId" clId="{057CF4DF-B418-4AF8-A2F6-03CDFCB1F0AD}" dt="2024-04-11T01:54:43.285" v="6019" actId="20577"/>
        <pc:sldMkLst>
          <pc:docMk/>
          <pc:sldMk cId="2538629018" sldId="276"/>
        </pc:sldMkLst>
        <pc:spChg chg="mod ord">
          <ac:chgData name="Esteban Rodríguez Betancourt" userId="1f6422c3d07c7457" providerId="LiveId" clId="{057CF4DF-B418-4AF8-A2F6-03CDFCB1F0AD}" dt="2024-04-11T01:52:33.293" v="5919" actId="26606"/>
          <ac:spMkLst>
            <pc:docMk/>
            <pc:sldMk cId="2538629018" sldId="276"/>
            <ac:spMk id="2" creationId="{4DC9CF96-3AC7-5202-20AD-A44A60DEE401}"/>
          </ac:spMkLst>
        </pc:spChg>
        <pc:spChg chg="mod">
          <ac:chgData name="Esteban Rodríguez Betancourt" userId="1f6422c3d07c7457" providerId="LiveId" clId="{057CF4DF-B418-4AF8-A2F6-03CDFCB1F0AD}" dt="2024-04-11T01:54:43.285" v="6019" actId="20577"/>
          <ac:spMkLst>
            <pc:docMk/>
            <pc:sldMk cId="2538629018" sldId="276"/>
            <ac:spMk id="3" creationId="{145A47B1-E7F5-5F63-A51A-3490E2BB3FB9}"/>
          </ac:spMkLst>
        </pc:spChg>
        <pc:spChg chg="add">
          <ac:chgData name="Esteban Rodríguez Betancourt" userId="1f6422c3d07c7457" providerId="LiveId" clId="{057CF4DF-B418-4AF8-A2F6-03CDFCB1F0AD}" dt="2024-04-11T01:52:33.293" v="5919" actId="26606"/>
          <ac:spMkLst>
            <pc:docMk/>
            <pc:sldMk cId="2538629018" sldId="276"/>
            <ac:spMk id="8" creationId="{854C4829-CF39-4CF4-973E-6F5A32F80A25}"/>
          </ac:spMkLst>
        </pc:spChg>
      </pc:sldChg>
      <pc:sldChg chg="addSp delSp modSp new mod modClrScheme chgLayout">
        <pc:chgData name="Esteban Rodríguez Betancourt" userId="1f6422c3d07c7457" providerId="LiveId" clId="{057CF4DF-B418-4AF8-A2F6-03CDFCB1F0AD}" dt="2024-04-11T02:06:56.140" v="6469" actId="14100"/>
        <pc:sldMkLst>
          <pc:docMk/>
          <pc:sldMk cId="2745640286" sldId="277"/>
        </pc:sldMkLst>
        <pc:spChg chg="mod ord">
          <ac:chgData name="Esteban Rodríguez Betancourt" userId="1f6422c3d07c7457" providerId="LiveId" clId="{057CF4DF-B418-4AF8-A2F6-03CDFCB1F0AD}" dt="2024-04-11T02:05:06.149" v="6403" actId="1076"/>
          <ac:spMkLst>
            <pc:docMk/>
            <pc:sldMk cId="2745640286" sldId="277"/>
            <ac:spMk id="2" creationId="{1818E5C3-E1D8-2621-B4DD-F2B9282CE02B}"/>
          </ac:spMkLst>
        </pc:spChg>
        <pc:spChg chg="del mod ord">
          <ac:chgData name="Esteban Rodríguez Betancourt" userId="1f6422c3d07c7457" providerId="LiveId" clId="{057CF4DF-B418-4AF8-A2F6-03CDFCB1F0AD}" dt="2024-04-11T02:03:35.994" v="6382" actId="700"/>
          <ac:spMkLst>
            <pc:docMk/>
            <pc:sldMk cId="2745640286" sldId="277"/>
            <ac:spMk id="3" creationId="{CFA7A371-FA04-641B-681A-0223AE2BF255}"/>
          </ac:spMkLst>
        </pc:spChg>
        <pc:spChg chg="add mod ord">
          <ac:chgData name="Esteban Rodríguez Betancourt" userId="1f6422c3d07c7457" providerId="LiveId" clId="{057CF4DF-B418-4AF8-A2F6-03CDFCB1F0AD}" dt="2024-04-11T02:05:58.373" v="6412" actId="20577"/>
          <ac:spMkLst>
            <pc:docMk/>
            <pc:sldMk cId="2745640286" sldId="277"/>
            <ac:spMk id="4" creationId="{7F88AC28-8F4B-8398-2E0B-694C19FEDBC1}"/>
          </ac:spMkLst>
        </pc:spChg>
        <pc:spChg chg="add mod ord">
          <ac:chgData name="Esteban Rodríguez Betancourt" userId="1f6422c3d07c7457" providerId="LiveId" clId="{057CF4DF-B418-4AF8-A2F6-03CDFCB1F0AD}" dt="2024-04-11T02:06:07.404" v="6416" actId="20577"/>
          <ac:spMkLst>
            <pc:docMk/>
            <pc:sldMk cId="2745640286" sldId="277"/>
            <ac:spMk id="5" creationId="{99340E11-2789-1EFF-ACC5-43695F21A6BF}"/>
          </ac:spMkLst>
        </pc:spChg>
        <pc:spChg chg="add mod">
          <ac:chgData name="Esteban Rodríguez Betancourt" userId="1f6422c3d07c7457" providerId="LiveId" clId="{057CF4DF-B418-4AF8-A2F6-03CDFCB1F0AD}" dt="2024-04-11T02:06:56.140" v="6469" actId="14100"/>
          <ac:spMkLst>
            <pc:docMk/>
            <pc:sldMk cId="2745640286" sldId="277"/>
            <ac:spMk id="6" creationId="{EE3E9D30-F03F-AE33-C4E2-2A23069D3A71}"/>
          </ac:spMkLst>
        </pc:spChg>
      </pc:sldChg>
      <pc:sldChg chg="addSp delSp modSp new mod">
        <pc:chgData name="Esteban Rodríguez Betancourt" userId="1f6422c3d07c7457" providerId="LiveId" clId="{057CF4DF-B418-4AF8-A2F6-03CDFCB1F0AD}" dt="2024-04-11T02:19:15.576" v="7187" actId="20577"/>
        <pc:sldMkLst>
          <pc:docMk/>
          <pc:sldMk cId="2978935506" sldId="278"/>
        </pc:sldMkLst>
        <pc:spChg chg="mod">
          <ac:chgData name="Esteban Rodríguez Betancourt" userId="1f6422c3d07c7457" providerId="LiveId" clId="{057CF4DF-B418-4AF8-A2F6-03CDFCB1F0AD}" dt="2024-04-11T02:14:43.147" v="6841" actId="20577"/>
          <ac:spMkLst>
            <pc:docMk/>
            <pc:sldMk cId="2978935506" sldId="278"/>
            <ac:spMk id="2" creationId="{33574B87-AE04-89EC-4548-25A55FAEEEF0}"/>
          </ac:spMkLst>
        </pc:spChg>
        <pc:spChg chg="del mod">
          <ac:chgData name="Esteban Rodríguez Betancourt" userId="1f6422c3d07c7457" providerId="LiveId" clId="{057CF4DF-B418-4AF8-A2F6-03CDFCB1F0AD}" dt="2024-04-11T02:17:32.294" v="7150" actId="12084"/>
          <ac:spMkLst>
            <pc:docMk/>
            <pc:sldMk cId="2978935506" sldId="278"/>
            <ac:spMk id="3" creationId="{BEF5B08E-A85E-F6DA-B94F-3AF3BDA880FD}"/>
          </ac:spMkLst>
        </pc:spChg>
        <pc:graphicFrameChg chg="add mod">
          <ac:chgData name="Esteban Rodríguez Betancourt" userId="1f6422c3d07c7457" providerId="LiveId" clId="{057CF4DF-B418-4AF8-A2F6-03CDFCB1F0AD}" dt="2024-04-11T02:19:15.576" v="7187" actId="20577"/>
          <ac:graphicFrameMkLst>
            <pc:docMk/>
            <pc:sldMk cId="2978935506" sldId="278"/>
            <ac:graphicFrameMk id="4" creationId="{AD356F02-B291-CF54-FE83-D828DA0739A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621CB-4950-40AE-A4B1-3E229ADD2F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2ACB6C3-0A8B-4D50-9FD9-111A37611850}">
      <dgm:prSet/>
      <dgm:spPr/>
      <dgm:t>
        <a:bodyPr/>
        <a:lstStyle/>
        <a:p>
          <a:pPr>
            <a:lnSpc>
              <a:spcPct val="100000"/>
            </a:lnSpc>
          </a:pPr>
          <a:r>
            <a:rPr lang="es-CR"/>
            <a:t>Memoria Compartida</a:t>
          </a:r>
          <a:endParaRPr lang="en-US"/>
        </a:p>
      </dgm:t>
    </dgm:pt>
    <dgm:pt modelId="{F6135C00-90D7-4963-9E85-46A6A8CD5FD5}" type="parTrans" cxnId="{E65C98C2-943B-4CBD-B23A-0D8C3823BD63}">
      <dgm:prSet/>
      <dgm:spPr/>
      <dgm:t>
        <a:bodyPr/>
        <a:lstStyle/>
        <a:p>
          <a:endParaRPr lang="en-US"/>
        </a:p>
      </dgm:t>
    </dgm:pt>
    <dgm:pt modelId="{1FEC5D27-F4DD-4078-BF4F-18F0BF7675F8}" type="sibTrans" cxnId="{E65C98C2-943B-4CBD-B23A-0D8C3823BD63}">
      <dgm:prSet/>
      <dgm:spPr/>
      <dgm:t>
        <a:bodyPr/>
        <a:lstStyle/>
        <a:p>
          <a:endParaRPr lang="en-US"/>
        </a:p>
      </dgm:t>
    </dgm:pt>
    <dgm:pt modelId="{19CF4F15-3C34-4695-A1D5-2A7A2B6DF937}">
      <dgm:prSet/>
      <dgm:spPr/>
      <dgm:t>
        <a:bodyPr/>
        <a:lstStyle/>
        <a:p>
          <a:pPr>
            <a:lnSpc>
              <a:spcPct val="100000"/>
            </a:lnSpc>
          </a:pPr>
          <a:r>
            <a:rPr lang="es-CR"/>
            <a:t>Paso de Mensajes</a:t>
          </a:r>
          <a:endParaRPr lang="en-US"/>
        </a:p>
      </dgm:t>
    </dgm:pt>
    <dgm:pt modelId="{5A390E6E-CCAD-4D11-AA80-458F0F35A2A1}" type="parTrans" cxnId="{15B2161F-9655-482D-AEE6-9D80928C6FF6}">
      <dgm:prSet/>
      <dgm:spPr/>
      <dgm:t>
        <a:bodyPr/>
        <a:lstStyle/>
        <a:p>
          <a:endParaRPr lang="en-US"/>
        </a:p>
      </dgm:t>
    </dgm:pt>
    <dgm:pt modelId="{9E2A7390-9CDA-45F7-9E0A-62980FCBBC50}" type="sibTrans" cxnId="{15B2161F-9655-482D-AEE6-9D80928C6FF6}">
      <dgm:prSet/>
      <dgm:spPr/>
      <dgm:t>
        <a:bodyPr/>
        <a:lstStyle/>
        <a:p>
          <a:endParaRPr lang="en-US"/>
        </a:p>
      </dgm:t>
    </dgm:pt>
    <dgm:pt modelId="{6D1EA749-607B-428B-B0D0-B0D7441CA8FE}" type="pres">
      <dgm:prSet presAssocID="{847621CB-4950-40AE-A4B1-3E229ADD2F29}" presName="root" presStyleCnt="0">
        <dgm:presLayoutVars>
          <dgm:dir/>
          <dgm:resizeHandles val="exact"/>
        </dgm:presLayoutVars>
      </dgm:prSet>
      <dgm:spPr/>
    </dgm:pt>
    <dgm:pt modelId="{148815E5-73DF-4CAE-A741-BC1F1A546EC2}" type="pres">
      <dgm:prSet presAssocID="{C2ACB6C3-0A8B-4D50-9FD9-111A37611850}" presName="compNode" presStyleCnt="0"/>
      <dgm:spPr/>
    </dgm:pt>
    <dgm:pt modelId="{11671B4E-A4DC-4A78-A6BC-EE70B4A024C4}" type="pres">
      <dgm:prSet presAssocID="{C2ACB6C3-0A8B-4D50-9FD9-111A376118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ED3E738-9A29-40FA-B1AB-570048C8CFD2}" type="pres">
      <dgm:prSet presAssocID="{C2ACB6C3-0A8B-4D50-9FD9-111A37611850}" presName="spaceRect" presStyleCnt="0"/>
      <dgm:spPr/>
    </dgm:pt>
    <dgm:pt modelId="{21434FC1-09CE-4CF9-A9F7-B810A2E355BF}" type="pres">
      <dgm:prSet presAssocID="{C2ACB6C3-0A8B-4D50-9FD9-111A37611850}" presName="textRect" presStyleLbl="revTx" presStyleIdx="0" presStyleCnt="2">
        <dgm:presLayoutVars>
          <dgm:chMax val="1"/>
          <dgm:chPref val="1"/>
        </dgm:presLayoutVars>
      </dgm:prSet>
      <dgm:spPr/>
    </dgm:pt>
    <dgm:pt modelId="{9254888B-61A3-421E-8631-F7BB177C6C7E}" type="pres">
      <dgm:prSet presAssocID="{1FEC5D27-F4DD-4078-BF4F-18F0BF7675F8}" presName="sibTrans" presStyleCnt="0"/>
      <dgm:spPr/>
    </dgm:pt>
    <dgm:pt modelId="{0318F2BF-E1BF-4507-93D6-CB3EA86EF54A}" type="pres">
      <dgm:prSet presAssocID="{19CF4F15-3C34-4695-A1D5-2A7A2B6DF937}" presName="compNode" presStyleCnt="0"/>
      <dgm:spPr/>
    </dgm:pt>
    <dgm:pt modelId="{3F194AC4-49E1-4010-954F-B1DE5AF8786A}" type="pres">
      <dgm:prSet presAssocID="{19CF4F15-3C34-4695-A1D5-2A7A2B6DF9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CC2D5B7-FDD0-44B6-ADFB-BD0188BE76C2}" type="pres">
      <dgm:prSet presAssocID="{19CF4F15-3C34-4695-A1D5-2A7A2B6DF937}" presName="spaceRect" presStyleCnt="0"/>
      <dgm:spPr/>
    </dgm:pt>
    <dgm:pt modelId="{1CF44A02-3B59-420D-A877-FFA6E561646C}" type="pres">
      <dgm:prSet presAssocID="{19CF4F15-3C34-4695-A1D5-2A7A2B6DF9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FCB60E-1957-4EAB-A6A1-4DECB5F79F92}" type="presOf" srcId="{C2ACB6C3-0A8B-4D50-9FD9-111A37611850}" destId="{21434FC1-09CE-4CF9-A9F7-B810A2E355BF}" srcOrd="0" destOrd="0" presId="urn:microsoft.com/office/officeart/2018/2/layout/IconLabelList"/>
    <dgm:cxn modelId="{2C4C961C-893D-4287-B840-ACEDDEDEEB97}" type="presOf" srcId="{847621CB-4950-40AE-A4B1-3E229ADD2F29}" destId="{6D1EA749-607B-428B-B0D0-B0D7441CA8FE}" srcOrd="0" destOrd="0" presId="urn:microsoft.com/office/officeart/2018/2/layout/IconLabelList"/>
    <dgm:cxn modelId="{15B2161F-9655-482D-AEE6-9D80928C6FF6}" srcId="{847621CB-4950-40AE-A4B1-3E229ADD2F29}" destId="{19CF4F15-3C34-4695-A1D5-2A7A2B6DF937}" srcOrd="1" destOrd="0" parTransId="{5A390E6E-CCAD-4D11-AA80-458F0F35A2A1}" sibTransId="{9E2A7390-9CDA-45F7-9E0A-62980FCBBC50}"/>
    <dgm:cxn modelId="{C6075B24-2030-4A51-96CE-08FB93C38C0A}" type="presOf" srcId="{19CF4F15-3C34-4695-A1D5-2A7A2B6DF937}" destId="{1CF44A02-3B59-420D-A877-FFA6E561646C}" srcOrd="0" destOrd="0" presId="urn:microsoft.com/office/officeart/2018/2/layout/IconLabelList"/>
    <dgm:cxn modelId="{E65C98C2-943B-4CBD-B23A-0D8C3823BD63}" srcId="{847621CB-4950-40AE-A4B1-3E229ADD2F29}" destId="{C2ACB6C3-0A8B-4D50-9FD9-111A37611850}" srcOrd="0" destOrd="0" parTransId="{F6135C00-90D7-4963-9E85-46A6A8CD5FD5}" sibTransId="{1FEC5D27-F4DD-4078-BF4F-18F0BF7675F8}"/>
    <dgm:cxn modelId="{B1C1E1B2-65E5-4FB5-B55D-323100EEF57D}" type="presParOf" srcId="{6D1EA749-607B-428B-B0D0-B0D7441CA8FE}" destId="{148815E5-73DF-4CAE-A741-BC1F1A546EC2}" srcOrd="0" destOrd="0" presId="urn:microsoft.com/office/officeart/2018/2/layout/IconLabelList"/>
    <dgm:cxn modelId="{A3D98B19-3907-46EC-A983-7A8ED2A0961A}" type="presParOf" srcId="{148815E5-73DF-4CAE-A741-BC1F1A546EC2}" destId="{11671B4E-A4DC-4A78-A6BC-EE70B4A024C4}" srcOrd="0" destOrd="0" presId="urn:microsoft.com/office/officeart/2018/2/layout/IconLabelList"/>
    <dgm:cxn modelId="{8BCB6F0D-26C0-46BF-8598-9DEB83EDFDF5}" type="presParOf" srcId="{148815E5-73DF-4CAE-A741-BC1F1A546EC2}" destId="{0ED3E738-9A29-40FA-B1AB-570048C8CFD2}" srcOrd="1" destOrd="0" presId="urn:microsoft.com/office/officeart/2018/2/layout/IconLabelList"/>
    <dgm:cxn modelId="{BBDF8B91-2A37-470B-9138-BBA750041FA9}" type="presParOf" srcId="{148815E5-73DF-4CAE-A741-BC1F1A546EC2}" destId="{21434FC1-09CE-4CF9-A9F7-B810A2E355BF}" srcOrd="2" destOrd="0" presId="urn:microsoft.com/office/officeart/2018/2/layout/IconLabelList"/>
    <dgm:cxn modelId="{72A1D5C5-866C-4E18-B0F5-5CABA9A7AD86}" type="presParOf" srcId="{6D1EA749-607B-428B-B0D0-B0D7441CA8FE}" destId="{9254888B-61A3-421E-8631-F7BB177C6C7E}" srcOrd="1" destOrd="0" presId="urn:microsoft.com/office/officeart/2018/2/layout/IconLabelList"/>
    <dgm:cxn modelId="{1E977B6E-BE60-445D-ACBE-AF757AF38E06}" type="presParOf" srcId="{6D1EA749-607B-428B-B0D0-B0D7441CA8FE}" destId="{0318F2BF-E1BF-4507-93D6-CB3EA86EF54A}" srcOrd="2" destOrd="0" presId="urn:microsoft.com/office/officeart/2018/2/layout/IconLabelList"/>
    <dgm:cxn modelId="{A9B6447D-709E-4AE2-A99D-9D9F9992B862}" type="presParOf" srcId="{0318F2BF-E1BF-4507-93D6-CB3EA86EF54A}" destId="{3F194AC4-49E1-4010-954F-B1DE5AF8786A}" srcOrd="0" destOrd="0" presId="urn:microsoft.com/office/officeart/2018/2/layout/IconLabelList"/>
    <dgm:cxn modelId="{4E9D2981-8859-4210-AA44-9575A00B8FEF}" type="presParOf" srcId="{0318F2BF-E1BF-4507-93D6-CB3EA86EF54A}" destId="{8CC2D5B7-FDD0-44B6-ADFB-BD0188BE76C2}" srcOrd="1" destOrd="0" presId="urn:microsoft.com/office/officeart/2018/2/layout/IconLabelList"/>
    <dgm:cxn modelId="{0745FFE8-D7D0-47A0-8BAB-2D63B0F297DB}" type="presParOf" srcId="{0318F2BF-E1BF-4507-93D6-CB3EA86EF54A}" destId="{1CF44A02-3B59-420D-A877-FFA6E56164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99276-A428-403F-811D-8A605AC303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776E26A9-3DB9-48C1-B6D7-D58E4CCCC0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R" dirty="0"/>
            <a:t>Riesgos de mutación</a:t>
          </a:r>
          <a:endParaRPr lang="en-US" dirty="0"/>
        </a:p>
      </dgm:t>
    </dgm:pt>
    <dgm:pt modelId="{17655D40-E44A-4EFD-9938-A10AA7C0296E}" type="parTrans" cxnId="{6CB9D4CB-1E1A-433E-9984-956CFF58F54D}">
      <dgm:prSet/>
      <dgm:spPr/>
      <dgm:t>
        <a:bodyPr/>
        <a:lstStyle/>
        <a:p>
          <a:endParaRPr lang="en-US"/>
        </a:p>
      </dgm:t>
    </dgm:pt>
    <dgm:pt modelId="{F7387E49-3727-49C1-AE2B-BAC0A5A1A2D9}" type="sibTrans" cxnId="{6CB9D4CB-1E1A-433E-9984-956CFF58F54D}">
      <dgm:prSet/>
      <dgm:spPr/>
      <dgm:t>
        <a:bodyPr/>
        <a:lstStyle/>
        <a:p>
          <a:endParaRPr lang="en-US"/>
        </a:p>
      </dgm:t>
    </dgm:pt>
    <dgm:pt modelId="{069DDD7A-04D9-43DD-95B0-513A9BDAFF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R" dirty="0"/>
            <a:t>Escalabilidad</a:t>
          </a:r>
          <a:endParaRPr lang="en-US" dirty="0"/>
        </a:p>
      </dgm:t>
    </dgm:pt>
    <dgm:pt modelId="{4E6635A8-F300-499B-B3E9-AB9621D9A790}" type="parTrans" cxnId="{961C4AA6-A63C-4C8F-A2BA-4F6575D628E9}">
      <dgm:prSet/>
      <dgm:spPr/>
      <dgm:t>
        <a:bodyPr/>
        <a:lstStyle/>
        <a:p>
          <a:endParaRPr lang="en-US"/>
        </a:p>
      </dgm:t>
    </dgm:pt>
    <dgm:pt modelId="{0AB3364F-33C0-4C86-9A33-A161F81FDB93}" type="sibTrans" cxnId="{961C4AA6-A63C-4C8F-A2BA-4F6575D628E9}">
      <dgm:prSet/>
      <dgm:spPr/>
      <dgm:t>
        <a:bodyPr/>
        <a:lstStyle/>
        <a:p>
          <a:endParaRPr lang="en-US"/>
        </a:p>
      </dgm:t>
    </dgm:pt>
    <dgm:pt modelId="{DE966361-EE9C-4E8E-B9AF-A1DCD92C4F07}" type="pres">
      <dgm:prSet presAssocID="{63099276-A428-403F-811D-8A605AC3034E}" presName="root" presStyleCnt="0">
        <dgm:presLayoutVars>
          <dgm:dir/>
          <dgm:resizeHandles val="exact"/>
        </dgm:presLayoutVars>
      </dgm:prSet>
      <dgm:spPr/>
    </dgm:pt>
    <dgm:pt modelId="{4DE5DDE2-B9C6-43ED-A831-6CC222CAEDC5}" type="pres">
      <dgm:prSet presAssocID="{776E26A9-3DB9-48C1-B6D7-D58E4CCCC055}" presName="compNode" presStyleCnt="0"/>
      <dgm:spPr/>
    </dgm:pt>
    <dgm:pt modelId="{51BA9393-D816-454E-9893-256510C13F4F}" type="pres">
      <dgm:prSet presAssocID="{776E26A9-3DB9-48C1-B6D7-D58E4CCCC055}" presName="iconBgRect" presStyleLbl="bgShp" presStyleIdx="0" presStyleCnt="2"/>
      <dgm:spPr/>
    </dgm:pt>
    <dgm:pt modelId="{827C206D-1D64-4ACF-9F0D-38F1FBA50B55}" type="pres">
      <dgm:prSet presAssocID="{776E26A9-3DB9-48C1-B6D7-D58E4CCCC0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bug with solid fill"/>
        </a:ext>
      </dgm:extLst>
    </dgm:pt>
    <dgm:pt modelId="{2984B0FA-D3E9-44E5-ADED-D5A8A899116E}" type="pres">
      <dgm:prSet presAssocID="{776E26A9-3DB9-48C1-B6D7-D58E4CCCC055}" presName="spaceRect" presStyleCnt="0"/>
      <dgm:spPr/>
    </dgm:pt>
    <dgm:pt modelId="{D693AD5E-B0C7-40B9-82FF-76227333D7D3}" type="pres">
      <dgm:prSet presAssocID="{776E26A9-3DB9-48C1-B6D7-D58E4CCCC055}" presName="textRect" presStyleLbl="revTx" presStyleIdx="0" presStyleCnt="2">
        <dgm:presLayoutVars>
          <dgm:chMax val="1"/>
          <dgm:chPref val="1"/>
        </dgm:presLayoutVars>
      </dgm:prSet>
      <dgm:spPr/>
    </dgm:pt>
    <dgm:pt modelId="{82FDC34C-E42F-4E3D-BC55-4E4B147F8F49}" type="pres">
      <dgm:prSet presAssocID="{F7387E49-3727-49C1-AE2B-BAC0A5A1A2D9}" presName="sibTrans" presStyleCnt="0"/>
      <dgm:spPr/>
    </dgm:pt>
    <dgm:pt modelId="{1D48E8CD-E76C-4F1D-90BB-42BBE611CDE6}" type="pres">
      <dgm:prSet presAssocID="{069DDD7A-04D9-43DD-95B0-513A9BDAFF17}" presName="compNode" presStyleCnt="0"/>
      <dgm:spPr/>
    </dgm:pt>
    <dgm:pt modelId="{DD455E5D-EBFE-4BD2-9315-385438E3BD83}" type="pres">
      <dgm:prSet presAssocID="{069DDD7A-04D9-43DD-95B0-513A9BDAFF17}" presName="iconBgRect" presStyleLbl="bgShp" presStyleIdx="1" presStyleCnt="2"/>
      <dgm:spPr/>
    </dgm:pt>
    <dgm:pt modelId="{F11472EA-8716-4F21-8231-41A6850E677E}" type="pres">
      <dgm:prSet presAssocID="{069DDD7A-04D9-43DD-95B0-513A9BDAFF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- Asia with solid fill"/>
        </a:ext>
      </dgm:extLst>
    </dgm:pt>
    <dgm:pt modelId="{CBB36BD4-4F8E-4BC1-A428-04E3DC875D48}" type="pres">
      <dgm:prSet presAssocID="{069DDD7A-04D9-43DD-95B0-513A9BDAFF17}" presName="spaceRect" presStyleCnt="0"/>
      <dgm:spPr/>
    </dgm:pt>
    <dgm:pt modelId="{1F293CB6-5485-4DB3-B6D9-C0300F2A9F38}" type="pres">
      <dgm:prSet presAssocID="{069DDD7A-04D9-43DD-95B0-513A9BDAFF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4A9906-F00C-4361-992D-57E5F23BE09C}" type="presOf" srcId="{776E26A9-3DB9-48C1-B6D7-D58E4CCCC055}" destId="{D693AD5E-B0C7-40B9-82FF-76227333D7D3}" srcOrd="0" destOrd="0" presId="urn:microsoft.com/office/officeart/2018/5/layout/IconCircleLabelList"/>
    <dgm:cxn modelId="{571CF762-DE38-4F25-B9C9-05D9468F764B}" type="presOf" srcId="{63099276-A428-403F-811D-8A605AC3034E}" destId="{DE966361-EE9C-4E8E-B9AF-A1DCD92C4F07}" srcOrd="0" destOrd="0" presId="urn:microsoft.com/office/officeart/2018/5/layout/IconCircleLabelList"/>
    <dgm:cxn modelId="{8843A393-78AC-4EAB-A107-D7A3CAFDBCEE}" type="presOf" srcId="{069DDD7A-04D9-43DD-95B0-513A9BDAFF17}" destId="{1F293CB6-5485-4DB3-B6D9-C0300F2A9F38}" srcOrd="0" destOrd="0" presId="urn:microsoft.com/office/officeart/2018/5/layout/IconCircleLabelList"/>
    <dgm:cxn modelId="{961C4AA6-A63C-4C8F-A2BA-4F6575D628E9}" srcId="{63099276-A428-403F-811D-8A605AC3034E}" destId="{069DDD7A-04D9-43DD-95B0-513A9BDAFF17}" srcOrd="1" destOrd="0" parTransId="{4E6635A8-F300-499B-B3E9-AB9621D9A790}" sibTransId="{0AB3364F-33C0-4C86-9A33-A161F81FDB93}"/>
    <dgm:cxn modelId="{6CB9D4CB-1E1A-433E-9984-956CFF58F54D}" srcId="{63099276-A428-403F-811D-8A605AC3034E}" destId="{776E26A9-3DB9-48C1-B6D7-D58E4CCCC055}" srcOrd="0" destOrd="0" parTransId="{17655D40-E44A-4EFD-9938-A10AA7C0296E}" sibTransId="{F7387E49-3727-49C1-AE2B-BAC0A5A1A2D9}"/>
    <dgm:cxn modelId="{B6202D12-4D01-47F7-A144-B40B90E1F284}" type="presParOf" srcId="{DE966361-EE9C-4E8E-B9AF-A1DCD92C4F07}" destId="{4DE5DDE2-B9C6-43ED-A831-6CC222CAEDC5}" srcOrd="0" destOrd="0" presId="urn:microsoft.com/office/officeart/2018/5/layout/IconCircleLabelList"/>
    <dgm:cxn modelId="{15B9BF39-8777-4166-B96A-D4FD65709113}" type="presParOf" srcId="{4DE5DDE2-B9C6-43ED-A831-6CC222CAEDC5}" destId="{51BA9393-D816-454E-9893-256510C13F4F}" srcOrd="0" destOrd="0" presId="urn:microsoft.com/office/officeart/2018/5/layout/IconCircleLabelList"/>
    <dgm:cxn modelId="{6B583CED-B6F9-418C-994C-9056F863FABA}" type="presParOf" srcId="{4DE5DDE2-B9C6-43ED-A831-6CC222CAEDC5}" destId="{827C206D-1D64-4ACF-9F0D-38F1FBA50B55}" srcOrd="1" destOrd="0" presId="urn:microsoft.com/office/officeart/2018/5/layout/IconCircleLabelList"/>
    <dgm:cxn modelId="{7228C607-ED62-4466-A131-1FAFF97A45FF}" type="presParOf" srcId="{4DE5DDE2-B9C6-43ED-A831-6CC222CAEDC5}" destId="{2984B0FA-D3E9-44E5-ADED-D5A8A899116E}" srcOrd="2" destOrd="0" presId="urn:microsoft.com/office/officeart/2018/5/layout/IconCircleLabelList"/>
    <dgm:cxn modelId="{85F512AC-BD83-40E9-B59D-42E61477535E}" type="presParOf" srcId="{4DE5DDE2-B9C6-43ED-A831-6CC222CAEDC5}" destId="{D693AD5E-B0C7-40B9-82FF-76227333D7D3}" srcOrd="3" destOrd="0" presId="urn:microsoft.com/office/officeart/2018/5/layout/IconCircleLabelList"/>
    <dgm:cxn modelId="{4B34D663-DCC6-4BA0-A2CF-5E8BA889756C}" type="presParOf" srcId="{DE966361-EE9C-4E8E-B9AF-A1DCD92C4F07}" destId="{82FDC34C-E42F-4E3D-BC55-4E4B147F8F49}" srcOrd="1" destOrd="0" presId="urn:microsoft.com/office/officeart/2018/5/layout/IconCircleLabelList"/>
    <dgm:cxn modelId="{23717E1E-2B53-403A-A0E9-E735B727A9CE}" type="presParOf" srcId="{DE966361-EE9C-4E8E-B9AF-A1DCD92C4F07}" destId="{1D48E8CD-E76C-4F1D-90BB-42BBE611CDE6}" srcOrd="2" destOrd="0" presId="urn:microsoft.com/office/officeart/2018/5/layout/IconCircleLabelList"/>
    <dgm:cxn modelId="{D85D8480-915E-43F0-B362-23815F652680}" type="presParOf" srcId="{1D48E8CD-E76C-4F1D-90BB-42BBE611CDE6}" destId="{DD455E5D-EBFE-4BD2-9315-385438E3BD83}" srcOrd="0" destOrd="0" presId="urn:microsoft.com/office/officeart/2018/5/layout/IconCircleLabelList"/>
    <dgm:cxn modelId="{4918CEC0-4066-468E-865E-9E6B3C7B3AC0}" type="presParOf" srcId="{1D48E8CD-E76C-4F1D-90BB-42BBE611CDE6}" destId="{F11472EA-8716-4F21-8231-41A6850E677E}" srcOrd="1" destOrd="0" presId="urn:microsoft.com/office/officeart/2018/5/layout/IconCircleLabelList"/>
    <dgm:cxn modelId="{05A1E7BD-425B-484B-9949-0EBA543A5ACC}" type="presParOf" srcId="{1D48E8CD-E76C-4F1D-90BB-42BBE611CDE6}" destId="{CBB36BD4-4F8E-4BC1-A428-04E3DC875D48}" srcOrd="2" destOrd="0" presId="urn:microsoft.com/office/officeart/2018/5/layout/IconCircleLabelList"/>
    <dgm:cxn modelId="{D581B257-C677-42F3-BBE2-4421FB7BA179}" type="presParOf" srcId="{1D48E8CD-E76C-4F1D-90BB-42BBE611CDE6}" destId="{1F293CB6-5485-4DB3-B6D9-C0300F2A9F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3D16F-547D-4958-AB70-1846D5DDA0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52895C1-0138-436F-9BAF-C2C4DB479811}">
      <dgm:prSet/>
      <dgm:spPr/>
      <dgm:t>
        <a:bodyPr/>
        <a:lstStyle/>
        <a:p>
          <a:pPr>
            <a:lnSpc>
              <a:spcPct val="100000"/>
            </a:lnSpc>
          </a:pPr>
          <a:r>
            <a:rPr lang="es-CR"/>
            <a:t>Sincronización mediante comunicación</a:t>
          </a:r>
          <a:endParaRPr lang="en-US"/>
        </a:p>
      </dgm:t>
    </dgm:pt>
    <dgm:pt modelId="{4B42BB39-4838-473B-80E6-B0CC0CD67A5A}" type="parTrans" cxnId="{79537C55-E6D3-415F-B5B7-7949C3DBDBB5}">
      <dgm:prSet/>
      <dgm:spPr/>
      <dgm:t>
        <a:bodyPr/>
        <a:lstStyle/>
        <a:p>
          <a:endParaRPr lang="en-US"/>
        </a:p>
      </dgm:t>
    </dgm:pt>
    <dgm:pt modelId="{317578B0-F784-4D3D-A459-846382746CF2}" type="sibTrans" cxnId="{79537C55-E6D3-415F-B5B7-7949C3DBDBB5}">
      <dgm:prSet/>
      <dgm:spPr/>
      <dgm:t>
        <a:bodyPr/>
        <a:lstStyle/>
        <a:p>
          <a:endParaRPr lang="en-US"/>
        </a:p>
      </dgm:t>
    </dgm:pt>
    <dgm:pt modelId="{1A7CF2A8-2F72-49AC-A20B-FE036F46AE6F}">
      <dgm:prSet/>
      <dgm:spPr/>
      <dgm:t>
        <a:bodyPr/>
        <a:lstStyle/>
        <a:p>
          <a:pPr>
            <a:lnSpc>
              <a:spcPct val="100000"/>
            </a:lnSpc>
          </a:pPr>
          <a:r>
            <a:rPr lang="es-CR"/>
            <a:t>Mensajes inmutables</a:t>
          </a:r>
          <a:endParaRPr lang="en-US"/>
        </a:p>
      </dgm:t>
    </dgm:pt>
    <dgm:pt modelId="{B9D2B692-DBCF-413D-8D7C-B123960F3295}" type="parTrans" cxnId="{2E03553E-6C12-4319-ACAD-5DC7BEBA569F}">
      <dgm:prSet/>
      <dgm:spPr/>
      <dgm:t>
        <a:bodyPr/>
        <a:lstStyle/>
        <a:p>
          <a:endParaRPr lang="en-US"/>
        </a:p>
      </dgm:t>
    </dgm:pt>
    <dgm:pt modelId="{87D64184-28FB-43A4-BB2B-ED95AC914162}" type="sibTrans" cxnId="{2E03553E-6C12-4319-ACAD-5DC7BEBA569F}">
      <dgm:prSet/>
      <dgm:spPr/>
      <dgm:t>
        <a:bodyPr/>
        <a:lstStyle/>
        <a:p>
          <a:endParaRPr lang="en-US"/>
        </a:p>
      </dgm:t>
    </dgm:pt>
    <dgm:pt modelId="{96461D1B-D433-49CD-BBAB-909BAEE57057}">
      <dgm:prSet/>
      <dgm:spPr/>
      <dgm:t>
        <a:bodyPr/>
        <a:lstStyle/>
        <a:p>
          <a:pPr>
            <a:lnSpc>
              <a:spcPct val="100000"/>
            </a:lnSpc>
          </a:pPr>
          <a:r>
            <a:rPr lang="es-CR"/>
            <a:t>Algún canal de comunicación</a:t>
          </a:r>
          <a:endParaRPr lang="en-US"/>
        </a:p>
      </dgm:t>
    </dgm:pt>
    <dgm:pt modelId="{FD8062B1-B908-4BA9-8A35-854E5F472DDB}" type="parTrans" cxnId="{93338FB7-C01A-4AEE-A8E6-F4065B43EDCC}">
      <dgm:prSet/>
      <dgm:spPr/>
      <dgm:t>
        <a:bodyPr/>
        <a:lstStyle/>
        <a:p>
          <a:endParaRPr lang="en-US"/>
        </a:p>
      </dgm:t>
    </dgm:pt>
    <dgm:pt modelId="{3C7D97EB-4407-404C-BAB3-B6D9FF1E873E}" type="sibTrans" cxnId="{93338FB7-C01A-4AEE-A8E6-F4065B43EDCC}">
      <dgm:prSet/>
      <dgm:spPr/>
      <dgm:t>
        <a:bodyPr/>
        <a:lstStyle/>
        <a:p>
          <a:endParaRPr lang="en-US"/>
        </a:p>
      </dgm:t>
    </dgm:pt>
    <dgm:pt modelId="{07CFAFDE-8B4F-4286-8AA1-90F84ECECB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Comunicación es explícita</a:t>
          </a:r>
        </a:p>
      </dgm:t>
    </dgm:pt>
    <dgm:pt modelId="{4B2C3157-DCEE-4F3A-A402-B8FC9E0BC186}" type="parTrans" cxnId="{550E9067-9237-4101-8F82-0F702B8D8839}">
      <dgm:prSet/>
      <dgm:spPr/>
      <dgm:t>
        <a:bodyPr/>
        <a:lstStyle/>
        <a:p>
          <a:endParaRPr lang="es-CR"/>
        </a:p>
      </dgm:t>
    </dgm:pt>
    <dgm:pt modelId="{27DE904E-37F3-4FD6-B0E4-AD56564EA655}" type="sibTrans" cxnId="{550E9067-9237-4101-8F82-0F702B8D8839}">
      <dgm:prSet/>
      <dgm:spPr/>
      <dgm:t>
        <a:bodyPr/>
        <a:lstStyle/>
        <a:p>
          <a:endParaRPr lang="es-CR"/>
        </a:p>
      </dgm:t>
    </dgm:pt>
    <dgm:pt modelId="{3B1E58F9-D0F9-4B3A-9D67-E2D4509B05A8}" type="pres">
      <dgm:prSet presAssocID="{C103D16F-547D-4958-AB70-1846D5DDA043}" presName="root" presStyleCnt="0">
        <dgm:presLayoutVars>
          <dgm:dir/>
          <dgm:resizeHandles val="exact"/>
        </dgm:presLayoutVars>
      </dgm:prSet>
      <dgm:spPr/>
    </dgm:pt>
    <dgm:pt modelId="{BE7560B1-27C1-4A69-A275-2D1AC3166050}" type="pres">
      <dgm:prSet presAssocID="{952895C1-0138-436F-9BAF-C2C4DB479811}" presName="compNode" presStyleCnt="0"/>
      <dgm:spPr/>
    </dgm:pt>
    <dgm:pt modelId="{AF81AD20-47FD-478C-A022-3FE8BDC0AC7C}" type="pres">
      <dgm:prSet presAssocID="{952895C1-0138-436F-9BAF-C2C4DB4798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1C63E3B-1B1B-4735-83A7-EE44515D5824}" type="pres">
      <dgm:prSet presAssocID="{952895C1-0138-436F-9BAF-C2C4DB479811}" presName="spaceRect" presStyleCnt="0"/>
      <dgm:spPr/>
    </dgm:pt>
    <dgm:pt modelId="{179AAAEE-255E-41A9-9CF0-692167B01A59}" type="pres">
      <dgm:prSet presAssocID="{952895C1-0138-436F-9BAF-C2C4DB479811}" presName="textRect" presStyleLbl="revTx" presStyleIdx="0" presStyleCnt="4">
        <dgm:presLayoutVars>
          <dgm:chMax val="1"/>
          <dgm:chPref val="1"/>
        </dgm:presLayoutVars>
      </dgm:prSet>
      <dgm:spPr/>
    </dgm:pt>
    <dgm:pt modelId="{9AFB84EF-1A04-477A-831B-CB65B1519111}" type="pres">
      <dgm:prSet presAssocID="{317578B0-F784-4D3D-A459-846382746CF2}" presName="sibTrans" presStyleCnt="0"/>
      <dgm:spPr/>
    </dgm:pt>
    <dgm:pt modelId="{FF3E28BE-22CE-4457-A446-DB21DFB3291E}" type="pres">
      <dgm:prSet presAssocID="{1A7CF2A8-2F72-49AC-A20B-FE036F46AE6F}" presName="compNode" presStyleCnt="0"/>
      <dgm:spPr/>
    </dgm:pt>
    <dgm:pt modelId="{5FB53FAB-E4B4-41C4-B741-F567F06D85C9}" type="pres">
      <dgm:prSet presAssocID="{1A7CF2A8-2F72-49AC-A20B-FE036F46AE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12D650FE-89BD-408A-915C-E93BC86A3EFB}" type="pres">
      <dgm:prSet presAssocID="{1A7CF2A8-2F72-49AC-A20B-FE036F46AE6F}" presName="spaceRect" presStyleCnt="0"/>
      <dgm:spPr/>
    </dgm:pt>
    <dgm:pt modelId="{FCC48A03-88BC-4B4C-B955-AF824A671BCE}" type="pres">
      <dgm:prSet presAssocID="{1A7CF2A8-2F72-49AC-A20B-FE036F46AE6F}" presName="textRect" presStyleLbl="revTx" presStyleIdx="1" presStyleCnt="4">
        <dgm:presLayoutVars>
          <dgm:chMax val="1"/>
          <dgm:chPref val="1"/>
        </dgm:presLayoutVars>
      </dgm:prSet>
      <dgm:spPr/>
    </dgm:pt>
    <dgm:pt modelId="{9C3C20A9-BC59-4FE5-B3B0-9944B48125C6}" type="pres">
      <dgm:prSet presAssocID="{87D64184-28FB-43A4-BB2B-ED95AC914162}" presName="sibTrans" presStyleCnt="0"/>
      <dgm:spPr/>
    </dgm:pt>
    <dgm:pt modelId="{053F7E0B-4E75-4541-8B1B-AEF8910B7F04}" type="pres">
      <dgm:prSet presAssocID="{96461D1B-D433-49CD-BBAB-909BAEE57057}" presName="compNode" presStyleCnt="0"/>
      <dgm:spPr/>
    </dgm:pt>
    <dgm:pt modelId="{D1BD011D-BD74-4067-BB8B-54B76244E4E8}" type="pres">
      <dgm:prSet presAssocID="{96461D1B-D433-49CD-BBAB-909BAEE570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65E326D-2CE7-4E68-A340-AC2E88F38107}" type="pres">
      <dgm:prSet presAssocID="{96461D1B-D433-49CD-BBAB-909BAEE57057}" presName="spaceRect" presStyleCnt="0"/>
      <dgm:spPr/>
    </dgm:pt>
    <dgm:pt modelId="{D6204D3A-BE36-4807-9D16-53851F2827B7}" type="pres">
      <dgm:prSet presAssocID="{96461D1B-D433-49CD-BBAB-909BAEE57057}" presName="textRect" presStyleLbl="revTx" presStyleIdx="2" presStyleCnt="4">
        <dgm:presLayoutVars>
          <dgm:chMax val="1"/>
          <dgm:chPref val="1"/>
        </dgm:presLayoutVars>
      </dgm:prSet>
      <dgm:spPr/>
    </dgm:pt>
    <dgm:pt modelId="{F17DB706-9B96-4BA4-8A7E-2692F1145336}" type="pres">
      <dgm:prSet presAssocID="{3C7D97EB-4407-404C-BAB3-B6D9FF1E873E}" presName="sibTrans" presStyleCnt="0"/>
      <dgm:spPr/>
    </dgm:pt>
    <dgm:pt modelId="{75FC1BF8-64A4-4987-9DA8-231EC2834C4B}" type="pres">
      <dgm:prSet presAssocID="{07CFAFDE-8B4F-4286-8AA1-90F84ECECB20}" presName="compNode" presStyleCnt="0"/>
      <dgm:spPr/>
    </dgm:pt>
    <dgm:pt modelId="{04B60611-AADA-4919-9279-F8FB341CF4F4}" type="pres">
      <dgm:prSet presAssocID="{07CFAFDE-8B4F-4286-8AA1-90F84ECECB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FDAF31B-BB86-4CEC-A125-3E773317BDB0}" type="pres">
      <dgm:prSet presAssocID="{07CFAFDE-8B4F-4286-8AA1-90F84ECECB20}" presName="spaceRect" presStyleCnt="0"/>
      <dgm:spPr/>
    </dgm:pt>
    <dgm:pt modelId="{B35CC022-AD10-44B3-8F09-6267771C6FFA}" type="pres">
      <dgm:prSet presAssocID="{07CFAFDE-8B4F-4286-8AA1-90F84ECECB2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B72A0F-88F0-4C6C-821C-2A7905CC3856}" type="presOf" srcId="{1A7CF2A8-2F72-49AC-A20B-FE036F46AE6F}" destId="{FCC48A03-88BC-4B4C-B955-AF824A671BCE}" srcOrd="0" destOrd="0" presId="urn:microsoft.com/office/officeart/2018/2/layout/IconLabelList"/>
    <dgm:cxn modelId="{8211EE36-5F81-4BE9-AADE-38521CC11D39}" type="presOf" srcId="{07CFAFDE-8B4F-4286-8AA1-90F84ECECB20}" destId="{B35CC022-AD10-44B3-8F09-6267771C6FFA}" srcOrd="0" destOrd="0" presId="urn:microsoft.com/office/officeart/2018/2/layout/IconLabelList"/>
    <dgm:cxn modelId="{2E03553E-6C12-4319-ACAD-5DC7BEBA569F}" srcId="{C103D16F-547D-4958-AB70-1846D5DDA043}" destId="{1A7CF2A8-2F72-49AC-A20B-FE036F46AE6F}" srcOrd="1" destOrd="0" parTransId="{B9D2B692-DBCF-413D-8D7C-B123960F3295}" sibTransId="{87D64184-28FB-43A4-BB2B-ED95AC914162}"/>
    <dgm:cxn modelId="{550E9067-9237-4101-8F82-0F702B8D8839}" srcId="{C103D16F-547D-4958-AB70-1846D5DDA043}" destId="{07CFAFDE-8B4F-4286-8AA1-90F84ECECB20}" srcOrd="3" destOrd="0" parTransId="{4B2C3157-DCEE-4F3A-A402-B8FC9E0BC186}" sibTransId="{27DE904E-37F3-4FD6-B0E4-AD56564EA655}"/>
    <dgm:cxn modelId="{79537C55-E6D3-415F-B5B7-7949C3DBDBB5}" srcId="{C103D16F-547D-4958-AB70-1846D5DDA043}" destId="{952895C1-0138-436F-9BAF-C2C4DB479811}" srcOrd="0" destOrd="0" parTransId="{4B42BB39-4838-473B-80E6-B0CC0CD67A5A}" sibTransId="{317578B0-F784-4D3D-A459-846382746CF2}"/>
    <dgm:cxn modelId="{791C1A9F-3F6F-46C0-B993-AFD592CDD890}" type="presOf" srcId="{C103D16F-547D-4958-AB70-1846D5DDA043}" destId="{3B1E58F9-D0F9-4B3A-9D67-E2D4509B05A8}" srcOrd="0" destOrd="0" presId="urn:microsoft.com/office/officeart/2018/2/layout/IconLabelList"/>
    <dgm:cxn modelId="{897367A3-2189-4523-BDA5-415C74CE91D1}" type="presOf" srcId="{96461D1B-D433-49CD-BBAB-909BAEE57057}" destId="{D6204D3A-BE36-4807-9D16-53851F2827B7}" srcOrd="0" destOrd="0" presId="urn:microsoft.com/office/officeart/2018/2/layout/IconLabelList"/>
    <dgm:cxn modelId="{7B1BA7A9-02A8-482F-B2BB-01F08F04B410}" type="presOf" srcId="{952895C1-0138-436F-9BAF-C2C4DB479811}" destId="{179AAAEE-255E-41A9-9CF0-692167B01A59}" srcOrd="0" destOrd="0" presId="urn:microsoft.com/office/officeart/2018/2/layout/IconLabelList"/>
    <dgm:cxn modelId="{93338FB7-C01A-4AEE-A8E6-F4065B43EDCC}" srcId="{C103D16F-547D-4958-AB70-1846D5DDA043}" destId="{96461D1B-D433-49CD-BBAB-909BAEE57057}" srcOrd="2" destOrd="0" parTransId="{FD8062B1-B908-4BA9-8A35-854E5F472DDB}" sibTransId="{3C7D97EB-4407-404C-BAB3-B6D9FF1E873E}"/>
    <dgm:cxn modelId="{A69058D7-42E8-40A3-9834-E575F5E00D2A}" type="presParOf" srcId="{3B1E58F9-D0F9-4B3A-9D67-E2D4509B05A8}" destId="{BE7560B1-27C1-4A69-A275-2D1AC3166050}" srcOrd="0" destOrd="0" presId="urn:microsoft.com/office/officeart/2018/2/layout/IconLabelList"/>
    <dgm:cxn modelId="{F24FC8CB-A5B2-45FD-A2C6-570DC120B4C2}" type="presParOf" srcId="{BE7560B1-27C1-4A69-A275-2D1AC3166050}" destId="{AF81AD20-47FD-478C-A022-3FE8BDC0AC7C}" srcOrd="0" destOrd="0" presId="urn:microsoft.com/office/officeart/2018/2/layout/IconLabelList"/>
    <dgm:cxn modelId="{B71A4880-FA7D-4C54-8227-AA86D2D04DCA}" type="presParOf" srcId="{BE7560B1-27C1-4A69-A275-2D1AC3166050}" destId="{91C63E3B-1B1B-4735-83A7-EE44515D5824}" srcOrd="1" destOrd="0" presId="urn:microsoft.com/office/officeart/2018/2/layout/IconLabelList"/>
    <dgm:cxn modelId="{EF839DE5-DF47-41F7-947E-B1894D85801A}" type="presParOf" srcId="{BE7560B1-27C1-4A69-A275-2D1AC3166050}" destId="{179AAAEE-255E-41A9-9CF0-692167B01A59}" srcOrd="2" destOrd="0" presId="urn:microsoft.com/office/officeart/2018/2/layout/IconLabelList"/>
    <dgm:cxn modelId="{FE4F3112-083A-4A4A-AFBE-AB43A2D903C5}" type="presParOf" srcId="{3B1E58F9-D0F9-4B3A-9D67-E2D4509B05A8}" destId="{9AFB84EF-1A04-477A-831B-CB65B1519111}" srcOrd="1" destOrd="0" presId="urn:microsoft.com/office/officeart/2018/2/layout/IconLabelList"/>
    <dgm:cxn modelId="{E9B61E81-25F7-4ACC-A1A1-D747F05472AB}" type="presParOf" srcId="{3B1E58F9-D0F9-4B3A-9D67-E2D4509B05A8}" destId="{FF3E28BE-22CE-4457-A446-DB21DFB3291E}" srcOrd="2" destOrd="0" presId="urn:microsoft.com/office/officeart/2018/2/layout/IconLabelList"/>
    <dgm:cxn modelId="{F32720E1-3548-4150-A83A-31C5104F2B81}" type="presParOf" srcId="{FF3E28BE-22CE-4457-A446-DB21DFB3291E}" destId="{5FB53FAB-E4B4-41C4-B741-F567F06D85C9}" srcOrd="0" destOrd="0" presId="urn:microsoft.com/office/officeart/2018/2/layout/IconLabelList"/>
    <dgm:cxn modelId="{B86BEE65-AE91-4530-BE1F-7FD8553D63E8}" type="presParOf" srcId="{FF3E28BE-22CE-4457-A446-DB21DFB3291E}" destId="{12D650FE-89BD-408A-915C-E93BC86A3EFB}" srcOrd="1" destOrd="0" presId="urn:microsoft.com/office/officeart/2018/2/layout/IconLabelList"/>
    <dgm:cxn modelId="{E2D9A086-98BE-4199-9073-F421EE181935}" type="presParOf" srcId="{FF3E28BE-22CE-4457-A446-DB21DFB3291E}" destId="{FCC48A03-88BC-4B4C-B955-AF824A671BCE}" srcOrd="2" destOrd="0" presId="urn:microsoft.com/office/officeart/2018/2/layout/IconLabelList"/>
    <dgm:cxn modelId="{EE86823B-5CA3-41F7-8217-D825EBE5619D}" type="presParOf" srcId="{3B1E58F9-D0F9-4B3A-9D67-E2D4509B05A8}" destId="{9C3C20A9-BC59-4FE5-B3B0-9944B48125C6}" srcOrd="3" destOrd="0" presId="urn:microsoft.com/office/officeart/2018/2/layout/IconLabelList"/>
    <dgm:cxn modelId="{03FA5D32-0C54-478A-AF2D-0004E4ACB3B9}" type="presParOf" srcId="{3B1E58F9-D0F9-4B3A-9D67-E2D4509B05A8}" destId="{053F7E0B-4E75-4541-8B1B-AEF8910B7F04}" srcOrd="4" destOrd="0" presId="urn:microsoft.com/office/officeart/2018/2/layout/IconLabelList"/>
    <dgm:cxn modelId="{15BB4EB7-7074-4226-B269-4D93B6A210AF}" type="presParOf" srcId="{053F7E0B-4E75-4541-8B1B-AEF8910B7F04}" destId="{D1BD011D-BD74-4067-BB8B-54B76244E4E8}" srcOrd="0" destOrd="0" presId="urn:microsoft.com/office/officeart/2018/2/layout/IconLabelList"/>
    <dgm:cxn modelId="{1090E6CC-8D8B-46FB-A3A0-C07D20026116}" type="presParOf" srcId="{053F7E0B-4E75-4541-8B1B-AEF8910B7F04}" destId="{F65E326D-2CE7-4E68-A340-AC2E88F38107}" srcOrd="1" destOrd="0" presId="urn:microsoft.com/office/officeart/2018/2/layout/IconLabelList"/>
    <dgm:cxn modelId="{477DE3B2-D119-4649-84FB-2A939F068A60}" type="presParOf" srcId="{053F7E0B-4E75-4541-8B1B-AEF8910B7F04}" destId="{D6204D3A-BE36-4807-9D16-53851F2827B7}" srcOrd="2" destOrd="0" presId="urn:microsoft.com/office/officeart/2018/2/layout/IconLabelList"/>
    <dgm:cxn modelId="{3F916FBF-2D87-480F-AD76-AF4F805862FF}" type="presParOf" srcId="{3B1E58F9-D0F9-4B3A-9D67-E2D4509B05A8}" destId="{F17DB706-9B96-4BA4-8A7E-2692F1145336}" srcOrd="5" destOrd="0" presId="urn:microsoft.com/office/officeart/2018/2/layout/IconLabelList"/>
    <dgm:cxn modelId="{CFEE131E-8A44-41A0-940D-79C90FBDE8CE}" type="presParOf" srcId="{3B1E58F9-D0F9-4B3A-9D67-E2D4509B05A8}" destId="{75FC1BF8-64A4-4987-9DA8-231EC2834C4B}" srcOrd="6" destOrd="0" presId="urn:microsoft.com/office/officeart/2018/2/layout/IconLabelList"/>
    <dgm:cxn modelId="{3319083E-988E-485A-AAA8-F615833E2F31}" type="presParOf" srcId="{75FC1BF8-64A4-4987-9DA8-231EC2834C4B}" destId="{04B60611-AADA-4919-9279-F8FB341CF4F4}" srcOrd="0" destOrd="0" presId="urn:microsoft.com/office/officeart/2018/2/layout/IconLabelList"/>
    <dgm:cxn modelId="{6E5A86F1-119B-43B9-BB5F-B8F9A245FC72}" type="presParOf" srcId="{75FC1BF8-64A4-4987-9DA8-231EC2834C4B}" destId="{DFDAF31B-BB86-4CEC-A125-3E773317BDB0}" srcOrd="1" destOrd="0" presId="urn:microsoft.com/office/officeart/2018/2/layout/IconLabelList"/>
    <dgm:cxn modelId="{12A7D395-D0D4-4D85-B649-89ECFA02B45C}" type="presParOf" srcId="{75FC1BF8-64A4-4987-9DA8-231EC2834C4B}" destId="{B35CC022-AD10-44B3-8F09-6267771C6F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48D6C8-BA6A-4C0B-9AD6-F542EBC6368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CC3DA99-D62A-4315-9946-A5C2C56927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CR"/>
            <a:t>Proceso</a:t>
          </a:r>
          <a:endParaRPr lang="en-US"/>
        </a:p>
      </dgm:t>
    </dgm:pt>
    <dgm:pt modelId="{B6C69E80-B5D1-493E-A66A-930B0F4A5D15}" type="parTrans" cxnId="{32352DB9-CE1F-4B14-AC9F-B7DA8D3704A8}">
      <dgm:prSet/>
      <dgm:spPr/>
      <dgm:t>
        <a:bodyPr/>
        <a:lstStyle/>
        <a:p>
          <a:endParaRPr lang="en-US"/>
        </a:p>
      </dgm:t>
    </dgm:pt>
    <dgm:pt modelId="{0DD77227-CA3E-4D34-A499-E3AC703F6146}" type="sibTrans" cxnId="{32352DB9-CE1F-4B14-AC9F-B7DA8D3704A8}">
      <dgm:prSet/>
      <dgm:spPr/>
      <dgm:t>
        <a:bodyPr/>
        <a:lstStyle/>
        <a:p>
          <a:endParaRPr lang="en-US"/>
        </a:p>
      </dgm:t>
    </dgm:pt>
    <dgm:pt modelId="{7656EEDC-1481-4014-9861-C63E11BF5317}">
      <dgm:prSet/>
      <dgm:spPr/>
      <dgm:t>
        <a:bodyPr/>
        <a:lstStyle/>
        <a:p>
          <a:pPr>
            <a:lnSpc>
              <a:spcPct val="100000"/>
            </a:lnSpc>
          </a:pPr>
          <a:r>
            <a:rPr lang="es-CR"/>
            <a:t>Colas</a:t>
          </a:r>
          <a:endParaRPr lang="en-US"/>
        </a:p>
      </dgm:t>
    </dgm:pt>
    <dgm:pt modelId="{F21EDC0D-B286-46CA-9F46-8510A66A39D8}" type="parTrans" cxnId="{ECFBAFB9-1735-498A-9C2A-AD7352A63B52}">
      <dgm:prSet/>
      <dgm:spPr/>
      <dgm:t>
        <a:bodyPr/>
        <a:lstStyle/>
        <a:p>
          <a:endParaRPr lang="en-US"/>
        </a:p>
      </dgm:t>
    </dgm:pt>
    <dgm:pt modelId="{A9438B12-9527-450D-A56D-470A199EF179}" type="sibTrans" cxnId="{ECFBAFB9-1735-498A-9C2A-AD7352A63B52}">
      <dgm:prSet/>
      <dgm:spPr/>
      <dgm:t>
        <a:bodyPr/>
        <a:lstStyle/>
        <a:p>
          <a:endParaRPr lang="en-US"/>
        </a:p>
      </dgm:t>
    </dgm:pt>
    <dgm:pt modelId="{7039FA34-C958-4D86-8776-316C2398234A}">
      <dgm:prSet/>
      <dgm:spPr/>
      <dgm:t>
        <a:bodyPr/>
        <a:lstStyle/>
        <a:p>
          <a:pPr>
            <a:lnSpc>
              <a:spcPct val="100000"/>
            </a:lnSpc>
          </a:pPr>
          <a:r>
            <a:rPr lang="es-CR"/>
            <a:t>Canales</a:t>
          </a:r>
          <a:endParaRPr lang="en-US"/>
        </a:p>
      </dgm:t>
    </dgm:pt>
    <dgm:pt modelId="{EDE523DD-B0A8-49C1-8EA5-AF9264472445}" type="parTrans" cxnId="{5B689610-D0D3-4CCD-8708-773AAFB5B5BB}">
      <dgm:prSet/>
      <dgm:spPr/>
      <dgm:t>
        <a:bodyPr/>
        <a:lstStyle/>
        <a:p>
          <a:endParaRPr lang="en-US"/>
        </a:p>
      </dgm:t>
    </dgm:pt>
    <dgm:pt modelId="{441AD678-98E7-439B-9AE1-85B1D1924921}" type="sibTrans" cxnId="{5B689610-D0D3-4CCD-8708-773AAFB5B5BB}">
      <dgm:prSet/>
      <dgm:spPr/>
      <dgm:t>
        <a:bodyPr/>
        <a:lstStyle/>
        <a:p>
          <a:endParaRPr lang="en-US"/>
        </a:p>
      </dgm:t>
    </dgm:pt>
    <dgm:pt modelId="{08B7C697-A641-4536-8193-CB57A25ACA3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CR"/>
            <a:t>Máquina</a:t>
          </a:r>
          <a:endParaRPr lang="en-US"/>
        </a:p>
      </dgm:t>
    </dgm:pt>
    <dgm:pt modelId="{CFC0689C-CE74-44D0-AFCB-7B3E3A5980B2}" type="parTrans" cxnId="{32A4CEBC-685E-44A3-98C4-D4312467745E}">
      <dgm:prSet/>
      <dgm:spPr/>
      <dgm:t>
        <a:bodyPr/>
        <a:lstStyle/>
        <a:p>
          <a:endParaRPr lang="en-US"/>
        </a:p>
      </dgm:t>
    </dgm:pt>
    <dgm:pt modelId="{34FC252C-217E-45B0-8440-91887A6F38DD}" type="sibTrans" cxnId="{32A4CEBC-685E-44A3-98C4-D4312467745E}">
      <dgm:prSet/>
      <dgm:spPr/>
      <dgm:t>
        <a:bodyPr/>
        <a:lstStyle/>
        <a:p>
          <a:endParaRPr lang="en-US"/>
        </a:p>
      </dgm:t>
    </dgm:pt>
    <dgm:pt modelId="{A8C53A14-023B-4CD5-8E92-DD0E4CA9DE73}">
      <dgm:prSet/>
      <dgm:spPr/>
      <dgm:t>
        <a:bodyPr/>
        <a:lstStyle/>
        <a:p>
          <a:pPr>
            <a:lnSpc>
              <a:spcPct val="100000"/>
            </a:lnSpc>
          </a:pPr>
          <a:r>
            <a:rPr lang="es-CR"/>
            <a:t>Message queues</a:t>
          </a:r>
          <a:endParaRPr lang="en-US"/>
        </a:p>
      </dgm:t>
    </dgm:pt>
    <dgm:pt modelId="{249DB706-42AD-4FFF-A173-072A7BF03F37}" type="parTrans" cxnId="{560D7AB8-C6F7-471C-BF8A-BE2A8109358A}">
      <dgm:prSet/>
      <dgm:spPr/>
      <dgm:t>
        <a:bodyPr/>
        <a:lstStyle/>
        <a:p>
          <a:endParaRPr lang="en-US"/>
        </a:p>
      </dgm:t>
    </dgm:pt>
    <dgm:pt modelId="{24406012-5C05-4837-926F-57650EA5197D}" type="sibTrans" cxnId="{560D7AB8-C6F7-471C-BF8A-BE2A8109358A}">
      <dgm:prSet/>
      <dgm:spPr/>
      <dgm:t>
        <a:bodyPr/>
        <a:lstStyle/>
        <a:p>
          <a:endParaRPr lang="en-US"/>
        </a:p>
      </dgm:t>
    </dgm:pt>
    <dgm:pt modelId="{CB101F4F-96E9-4DB7-A9A3-BC7B48114D37}">
      <dgm:prSet/>
      <dgm:spPr/>
      <dgm:t>
        <a:bodyPr/>
        <a:lstStyle/>
        <a:p>
          <a:pPr>
            <a:lnSpc>
              <a:spcPct val="100000"/>
            </a:lnSpc>
          </a:pPr>
          <a:r>
            <a:rPr lang="es-CR"/>
            <a:t>Sockets unix</a:t>
          </a:r>
          <a:endParaRPr lang="en-US"/>
        </a:p>
      </dgm:t>
    </dgm:pt>
    <dgm:pt modelId="{B155DB84-79BD-4202-8F33-A670BE247110}" type="parTrans" cxnId="{B146BBCD-CA75-427F-9F6F-6A8A84ACDCBF}">
      <dgm:prSet/>
      <dgm:spPr/>
      <dgm:t>
        <a:bodyPr/>
        <a:lstStyle/>
        <a:p>
          <a:endParaRPr lang="en-US"/>
        </a:p>
      </dgm:t>
    </dgm:pt>
    <dgm:pt modelId="{784A0070-3780-47DD-BE0E-4CF5EBDCAC8A}" type="sibTrans" cxnId="{B146BBCD-CA75-427F-9F6F-6A8A84ACDCBF}">
      <dgm:prSet/>
      <dgm:spPr/>
      <dgm:t>
        <a:bodyPr/>
        <a:lstStyle/>
        <a:p>
          <a:endParaRPr lang="en-US"/>
        </a:p>
      </dgm:t>
    </dgm:pt>
    <dgm:pt modelId="{DD72461F-424E-4835-B5EE-C03BF58D02A4}">
      <dgm:prSet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Pipes</a:t>
          </a:r>
          <a:endParaRPr lang="en-US" dirty="0"/>
        </a:p>
      </dgm:t>
    </dgm:pt>
    <dgm:pt modelId="{F92878CB-A1FA-404C-B64F-CE80E7181650}" type="parTrans" cxnId="{F630473D-44C5-437E-B621-212DD1B80C3B}">
      <dgm:prSet/>
      <dgm:spPr/>
      <dgm:t>
        <a:bodyPr/>
        <a:lstStyle/>
        <a:p>
          <a:endParaRPr lang="en-US"/>
        </a:p>
      </dgm:t>
    </dgm:pt>
    <dgm:pt modelId="{96C3DC77-E05A-4097-92E8-4980500D420A}" type="sibTrans" cxnId="{F630473D-44C5-437E-B621-212DD1B80C3B}">
      <dgm:prSet/>
      <dgm:spPr/>
      <dgm:t>
        <a:bodyPr/>
        <a:lstStyle/>
        <a:p>
          <a:endParaRPr lang="en-US"/>
        </a:p>
      </dgm:t>
    </dgm:pt>
    <dgm:pt modelId="{6D6049C9-F079-4C08-83DA-FC90D76E3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CR"/>
            <a:t>Red</a:t>
          </a:r>
          <a:endParaRPr lang="en-US"/>
        </a:p>
      </dgm:t>
    </dgm:pt>
    <dgm:pt modelId="{85B5B4FC-F4C5-4013-91BF-595C35E62343}" type="parTrans" cxnId="{1F3402C9-82AA-4509-A2B0-A5DACCEC7C4E}">
      <dgm:prSet/>
      <dgm:spPr/>
      <dgm:t>
        <a:bodyPr/>
        <a:lstStyle/>
        <a:p>
          <a:endParaRPr lang="en-US"/>
        </a:p>
      </dgm:t>
    </dgm:pt>
    <dgm:pt modelId="{03CCC5C6-9305-46D3-BA53-3A09FB2009B8}" type="sibTrans" cxnId="{1F3402C9-82AA-4509-A2B0-A5DACCEC7C4E}">
      <dgm:prSet/>
      <dgm:spPr/>
      <dgm:t>
        <a:bodyPr/>
        <a:lstStyle/>
        <a:p>
          <a:endParaRPr lang="en-US"/>
        </a:p>
      </dgm:t>
    </dgm:pt>
    <dgm:pt modelId="{4E478A75-04FA-41E5-9912-F2297053D2DF}">
      <dgm:prSet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Sockets de red</a:t>
          </a:r>
          <a:endParaRPr lang="en-US" dirty="0"/>
        </a:p>
      </dgm:t>
    </dgm:pt>
    <dgm:pt modelId="{6656A7DC-520D-4118-91BB-8E73EA501B3A}" type="parTrans" cxnId="{03B8C76D-7EFE-4186-9547-90F4952A2EF8}">
      <dgm:prSet/>
      <dgm:spPr/>
      <dgm:t>
        <a:bodyPr/>
        <a:lstStyle/>
        <a:p>
          <a:endParaRPr lang="en-US"/>
        </a:p>
      </dgm:t>
    </dgm:pt>
    <dgm:pt modelId="{B3923D32-AD91-4EBA-98A9-5B892DBC97BF}" type="sibTrans" cxnId="{03B8C76D-7EFE-4186-9547-90F4952A2EF8}">
      <dgm:prSet/>
      <dgm:spPr/>
      <dgm:t>
        <a:bodyPr/>
        <a:lstStyle/>
        <a:p>
          <a:endParaRPr lang="en-US"/>
        </a:p>
      </dgm:t>
    </dgm:pt>
    <dgm:pt modelId="{047345EB-AD5E-44B0-A050-E3968C68B419}" type="pres">
      <dgm:prSet presAssocID="{7148D6C8-BA6A-4C0B-9AD6-F542EBC63682}" presName="root" presStyleCnt="0">
        <dgm:presLayoutVars>
          <dgm:dir/>
          <dgm:resizeHandles val="exact"/>
        </dgm:presLayoutVars>
      </dgm:prSet>
      <dgm:spPr/>
    </dgm:pt>
    <dgm:pt modelId="{0A73E269-AED3-42C8-985C-7F9B95F3A7EA}" type="pres">
      <dgm:prSet presAssocID="{DCC3DA99-D62A-4315-9946-A5C2C5692712}" presName="compNode" presStyleCnt="0"/>
      <dgm:spPr/>
    </dgm:pt>
    <dgm:pt modelId="{9C381A27-ED59-44C5-8B76-06119DDE7F44}" type="pres">
      <dgm:prSet presAssocID="{DCC3DA99-D62A-4315-9946-A5C2C56927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B2B35A-2912-4653-B3DE-EA18E09CD6AE}" type="pres">
      <dgm:prSet presAssocID="{DCC3DA99-D62A-4315-9946-A5C2C5692712}" presName="iconSpace" presStyleCnt="0"/>
      <dgm:spPr/>
    </dgm:pt>
    <dgm:pt modelId="{00F98A2F-BBD0-4F68-933A-6B9BEFBDAF8F}" type="pres">
      <dgm:prSet presAssocID="{DCC3DA99-D62A-4315-9946-A5C2C5692712}" presName="parTx" presStyleLbl="revTx" presStyleIdx="0" presStyleCnt="6">
        <dgm:presLayoutVars>
          <dgm:chMax val="0"/>
          <dgm:chPref val="0"/>
        </dgm:presLayoutVars>
      </dgm:prSet>
      <dgm:spPr/>
    </dgm:pt>
    <dgm:pt modelId="{8D3B4D66-6A32-4A04-9F1A-57C72E49A463}" type="pres">
      <dgm:prSet presAssocID="{DCC3DA99-D62A-4315-9946-A5C2C5692712}" presName="txSpace" presStyleCnt="0"/>
      <dgm:spPr/>
    </dgm:pt>
    <dgm:pt modelId="{59F23CEE-61B5-404B-8423-B6F806FC23A8}" type="pres">
      <dgm:prSet presAssocID="{DCC3DA99-D62A-4315-9946-A5C2C5692712}" presName="desTx" presStyleLbl="revTx" presStyleIdx="1" presStyleCnt="6">
        <dgm:presLayoutVars/>
      </dgm:prSet>
      <dgm:spPr/>
    </dgm:pt>
    <dgm:pt modelId="{4E90DBD8-C2F1-43CC-91CD-469C50BAA192}" type="pres">
      <dgm:prSet presAssocID="{0DD77227-CA3E-4D34-A499-E3AC703F6146}" presName="sibTrans" presStyleCnt="0"/>
      <dgm:spPr/>
    </dgm:pt>
    <dgm:pt modelId="{FFB3DAE8-5BCD-43C2-8094-5009D4977674}" type="pres">
      <dgm:prSet presAssocID="{08B7C697-A641-4536-8193-CB57A25ACA30}" presName="compNode" presStyleCnt="0"/>
      <dgm:spPr/>
    </dgm:pt>
    <dgm:pt modelId="{32CA8D7E-1FF4-449F-B10F-E6DCE9BDB738}" type="pres">
      <dgm:prSet presAssocID="{08B7C697-A641-4536-8193-CB57A25ACA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399DE97-4C97-4000-9930-822DCA709AE3}" type="pres">
      <dgm:prSet presAssocID="{08B7C697-A641-4536-8193-CB57A25ACA30}" presName="iconSpace" presStyleCnt="0"/>
      <dgm:spPr/>
    </dgm:pt>
    <dgm:pt modelId="{5BBB8251-F27D-40B4-855D-AF12FE5C56D7}" type="pres">
      <dgm:prSet presAssocID="{08B7C697-A641-4536-8193-CB57A25ACA30}" presName="parTx" presStyleLbl="revTx" presStyleIdx="2" presStyleCnt="6">
        <dgm:presLayoutVars>
          <dgm:chMax val="0"/>
          <dgm:chPref val="0"/>
        </dgm:presLayoutVars>
      </dgm:prSet>
      <dgm:spPr/>
    </dgm:pt>
    <dgm:pt modelId="{B60CC342-8168-46E6-B69C-445827F52973}" type="pres">
      <dgm:prSet presAssocID="{08B7C697-A641-4536-8193-CB57A25ACA30}" presName="txSpace" presStyleCnt="0"/>
      <dgm:spPr/>
    </dgm:pt>
    <dgm:pt modelId="{421DAB6C-F7C8-4C33-BE27-1BB866AE68FC}" type="pres">
      <dgm:prSet presAssocID="{08B7C697-A641-4536-8193-CB57A25ACA30}" presName="desTx" presStyleLbl="revTx" presStyleIdx="3" presStyleCnt="6">
        <dgm:presLayoutVars/>
      </dgm:prSet>
      <dgm:spPr/>
    </dgm:pt>
    <dgm:pt modelId="{29A64548-2062-402F-AAE7-16AF8AA681BB}" type="pres">
      <dgm:prSet presAssocID="{34FC252C-217E-45B0-8440-91887A6F38DD}" presName="sibTrans" presStyleCnt="0"/>
      <dgm:spPr/>
    </dgm:pt>
    <dgm:pt modelId="{DA90703C-B18E-4552-9403-311EFCC17386}" type="pres">
      <dgm:prSet presAssocID="{6D6049C9-F079-4C08-83DA-FC90D76E316A}" presName="compNode" presStyleCnt="0"/>
      <dgm:spPr/>
    </dgm:pt>
    <dgm:pt modelId="{EAF4BC34-C4A4-45A0-A1A4-767FF489E6B3}" type="pres">
      <dgm:prSet presAssocID="{6D6049C9-F079-4C08-83DA-FC90D76E31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0B849AC-20A4-4D60-8824-F9788E2A1D7C}" type="pres">
      <dgm:prSet presAssocID="{6D6049C9-F079-4C08-83DA-FC90D76E316A}" presName="iconSpace" presStyleCnt="0"/>
      <dgm:spPr/>
    </dgm:pt>
    <dgm:pt modelId="{93581DBD-2ED2-4A1F-95CE-DF04A44D2DFB}" type="pres">
      <dgm:prSet presAssocID="{6D6049C9-F079-4C08-83DA-FC90D76E316A}" presName="parTx" presStyleLbl="revTx" presStyleIdx="4" presStyleCnt="6">
        <dgm:presLayoutVars>
          <dgm:chMax val="0"/>
          <dgm:chPref val="0"/>
        </dgm:presLayoutVars>
      </dgm:prSet>
      <dgm:spPr/>
    </dgm:pt>
    <dgm:pt modelId="{B00DEF5E-8CE6-421E-93D0-1E41236F24B9}" type="pres">
      <dgm:prSet presAssocID="{6D6049C9-F079-4C08-83DA-FC90D76E316A}" presName="txSpace" presStyleCnt="0"/>
      <dgm:spPr/>
    </dgm:pt>
    <dgm:pt modelId="{50EBD7AB-F60E-429B-96F1-12D45446F49D}" type="pres">
      <dgm:prSet presAssocID="{6D6049C9-F079-4C08-83DA-FC90D76E316A}" presName="desTx" presStyleLbl="revTx" presStyleIdx="5" presStyleCnt="6">
        <dgm:presLayoutVars/>
      </dgm:prSet>
      <dgm:spPr/>
    </dgm:pt>
  </dgm:ptLst>
  <dgm:cxnLst>
    <dgm:cxn modelId="{ABC2D90F-F5BC-4142-AA07-C8CC966AF2E1}" type="presOf" srcId="{4E478A75-04FA-41E5-9912-F2297053D2DF}" destId="{50EBD7AB-F60E-429B-96F1-12D45446F49D}" srcOrd="0" destOrd="0" presId="urn:microsoft.com/office/officeart/2018/5/layout/CenteredIconLabelDescriptionList"/>
    <dgm:cxn modelId="{5B689610-D0D3-4CCD-8708-773AAFB5B5BB}" srcId="{DCC3DA99-D62A-4315-9946-A5C2C5692712}" destId="{7039FA34-C958-4D86-8776-316C2398234A}" srcOrd="1" destOrd="0" parTransId="{EDE523DD-B0A8-49C1-8EA5-AF9264472445}" sibTransId="{441AD678-98E7-439B-9AE1-85B1D1924921}"/>
    <dgm:cxn modelId="{D53B5221-CAB6-4BFD-A940-9ADE18CE3D78}" type="presOf" srcId="{DD72461F-424E-4835-B5EE-C03BF58D02A4}" destId="{421DAB6C-F7C8-4C33-BE27-1BB866AE68FC}" srcOrd="0" destOrd="2" presId="urn:microsoft.com/office/officeart/2018/5/layout/CenteredIconLabelDescriptionList"/>
    <dgm:cxn modelId="{CF384B34-E4C1-415E-84F3-CFB8A80628EC}" type="presOf" srcId="{CB101F4F-96E9-4DB7-A9A3-BC7B48114D37}" destId="{421DAB6C-F7C8-4C33-BE27-1BB866AE68FC}" srcOrd="0" destOrd="1" presId="urn:microsoft.com/office/officeart/2018/5/layout/CenteredIconLabelDescriptionList"/>
    <dgm:cxn modelId="{F630473D-44C5-437E-B621-212DD1B80C3B}" srcId="{08B7C697-A641-4536-8193-CB57A25ACA30}" destId="{DD72461F-424E-4835-B5EE-C03BF58D02A4}" srcOrd="2" destOrd="0" parTransId="{F92878CB-A1FA-404C-B64F-CE80E7181650}" sibTransId="{96C3DC77-E05A-4097-92E8-4980500D420A}"/>
    <dgm:cxn modelId="{8EE4C33F-45B8-42AC-8268-1490E9F1FC4C}" type="presOf" srcId="{DCC3DA99-D62A-4315-9946-A5C2C5692712}" destId="{00F98A2F-BBD0-4F68-933A-6B9BEFBDAF8F}" srcOrd="0" destOrd="0" presId="urn:microsoft.com/office/officeart/2018/5/layout/CenteredIconLabelDescriptionList"/>
    <dgm:cxn modelId="{94F9D343-743B-4551-86A6-473BCAE0953D}" type="presOf" srcId="{A8C53A14-023B-4CD5-8E92-DD0E4CA9DE73}" destId="{421DAB6C-F7C8-4C33-BE27-1BB866AE68FC}" srcOrd="0" destOrd="0" presId="urn:microsoft.com/office/officeart/2018/5/layout/CenteredIconLabelDescriptionList"/>
    <dgm:cxn modelId="{81B1EC64-3F3B-43CA-BD8E-DF6EF3392529}" type="presOf" srcId="{08B7C697-A641-4536-8193-CB57A25ACA30}" destId="{5BBB8251-F27D-40B4-855D-AF12FE5C56D7}" srcOrd="0" destOrd="0" presId="urn:microsoft.com/office/officeart/2018/5/layout/CenteredIconLabelDescriptionList"/>
    <dgm:cxn modelId="{03B8C76D-7EFE-4186-9547-90F4952A2EF8}" srcId="{6D6049C9-F079-4C08-83DA-FC90D76E316A}" destId="{4E478A75-04FA-41E5-9912-F2297053D2DF}" srcOrd="0" destOrd="0" parTransId="{6656A7DC-520D-4118-91BB-8E73EA501B3A}" sibTransId="{B3923D32-AD91-4EBA-98A9-5B892DBC97BF}"/>
    <dgm:cxn modelId="{D74F6A4F-F7DE-4ABA-96A1-8D837D523685}" type="presOf" srcId="{6D6049C9-F079-4C08-83DA-FC90D76E316A}" destId="{93581DBD-2ED2-4A1F-95CE-DF04A44D2DFB}" srcOrd="0" destOrd="0" presId="urn:microsoft.com/office/officeart/2018/5/layout/CenteredIconLabelDescriptionList"/>
    <dgm:cxn modelId="{88DA205A-2AF4-40BB-91FC-A85305360F7F}" type="presOf" srcId="{7039FA34-C958-4D86-8776-316C2398234A}" destId="{59F23CEE-61B5-404B-8423-B6F806FC23A8}" srcOrd="0" destOrd="1" presId="urn:microsoft.com/office/officeart/2018/5/layout/CenteredIconLabelDescriptionList"/>
    <dgm:cxn modelId="{5129D891-9F91-4913-AB8B-8C066AF085DC}" type="presOf" srcId="{7148D6C8-BA6A-4C0B-9AD6-F542EBC63682}" destId="{047345EB-AD5E-44B0-A050-E3968C68B419}" srcOrd="0" destOrd="0" presId="urn:microsoft.com/office/officeart/2018/5/layout/CenteredIconLabelDescriptionList"/>
    <dgm:cxn modelId="{560D7AB8-C6F7-471C-BF8A-BE2A8109358A}" srcId="{08B7C697-A641-4536-8193-CB57A25ACA30}" destId="{A8C53A14-023B-4CD5-8E92-DD0E4CA9DE73}" srcOrd="0" destOrd="0" parTransId="{249DB706-42AD-4FFF-A173-072A7BF03F37}" sibTransId="{24406012-5C05-4837-926F-57650EA5197D}"/>
    <dgm:cxn modelId="{32352DB9-CE1F-4B14-AC9F-B7DA8D3704A8}" srcId="{7148D6C8-BA6A-4C0B-9AD6-F542EBC63682}" destId="{DCC3DA99-D62A-4315-9946-A5C2C5692712}" srcOrd="0" destOrd="0" parTransId="{B6C69E80-B5D1-493E-A66A-930B0F4A5D15}" sibTransId="{0DD77227-CA3E-4D34-A499-E3AC703F6146}"/>
    <dgm:cxn modelId="{ECFBAFB9-1735-498A-9C2A-AD7352A63B52}" srcId="{DCC3DA99-D62A-4315-9946-A5C2C5692712}" destId="{7656EEDC-1481-4014-9861-C63E11BF5317}" srcOrd="0" destOrd="0" parTransId="{F21EDC0D-B286-46CA-9F46-8510A66A39D8}" sibTransId="{A9438B12-9527-450D-A56D-470A199EF179}"/>
    <dgm:cxn modelId="{32A4CEBC-685E-44A3-98C4-D4312467745E}" srcId="{7148D6C8-BA6A-4C0B-9AD6-F542EBC63682}" destId="{08B7C697-A641-4536-8193-CB57A25ACA30}" srcOrd="1" destOrd="0" parTransId="{CFC0689C-CE74-44D0-AFCB-7B3E3A5980B2}" sibTransId="{34FC252C-217E-45B0-8440-91887A6F38DD}"/>
    <dgm:cxn modelId="{1F3402C9-82AA-4509-A2B0-A5DACCEC7C4E}" srcId="{7148D6C8-BA6A-4C0B-9AD6-F542EBC63682}" destId="{6D6049C9-F079-4C08-83DA-FC90D76E316A}" srcOrd="2" destOrd="0" parTransId="{85B5B4FC-F4C5-4013-91BF-595C35E62343}" sibTransId="{03CCC5C6-9305-46D3-BA53-3A09FB2009B8}"/>
    <dgm:cxn modelId="{B146BBCD-CA75-427F-9F6F-6A8A84ACDCBF}" srcId="{08B7C697-A641-4536-8193-CB57A25ACA30}" destId="{CB101F4F-96E9-4DB7-A9A3-BC7B48114D37}" srcOrd="1" destOrd="0" parTransId="{B155DB84-79BD-4202-8F33-A670BE247110}" sibTransId="{784A0070-3780-47DD-BE0E-4CF5EBDCAC8A}"/>
    <dgm:cxn modelId="{6EFC4AD0-4B73-4F93-A5FB-C1B9C63E900F}" type="presOf" srcId="{7656EEDC-1481-4014-9861-C63E11BF5317}" destId="{59F23CEE-61B5-404B-8423-B6F806FC23A8}" srcOrd="0" destOrd="0" presId="urn:microsoft.com/office/officeart/2018/5/layout/CenteredIconLabelDescriptionList"/>
    <dgm:cxn modelId="{BDD0101A-B5F9-4BAE-8B50-41B701658257}" type="presParOf" srcId="{047345EB-AD5E-44B0-A050-E3968C68B419}" destId="{0A73E269-AED3-42C8-985C-7F9B95F3A7EA}" srcOrd="0" destOrd="0" presId="urn:microsoft.com/office/officeart/2018/5/layout/CenteredIconLabelDescriptionList"/>
    <dgm:cxn modelId="{A1FA93F1-F61D-41E2-AA6E-2E7E3FE5E355}" type="presParOf" srcId="{0A73E269-AED3-42C8-985C-7F9B95F3A7EA}" destId="{9C381A27-ED59-44C5-8B76-06119DDE7F44}" srcOrd="0" destOrd="0" presId="urn:microsoft.com/office/officeart/2018/5/layout/CenteredIconLabelDescriptionList"/>
    <dgm:cxn modelId="{BFA3C5B9-8F8A-4E1E-8481-B7FAF0AB74C3}" type="presParOf" srcId="{0A73E269-AED3-42C8-985C-7F9B95F3A7EA}" destId="{47B2B35A-2912-4653-B3DE-EA18E09CD6AE}" srcOrd="1" destOrd="0" presId="urn:microsoft.com/office/officeart/2018/5/layout/CenteredIconLabelDescriptionList"/>
    <dgm:cxn modelId="{0D1AE505-C436-412F-A976-19EF517EE001}" type="presParOf" srcId="{0A73E269-AED3-42C8-985C-7F9B95F3A7EA}" destId="{00F98A2F-BBD0-4F68-933A-6B9BEFBDAF8F}" srcOrd="2" destOrd="0" presId="urn:microsoft.com/office/officeart/2018/5/layout/CenteredIconLabelDescriptionList"/>
    <dgm:cxn modelId="{1F4A4E81-4AD7-4E42-AA41-FC46368809CF}" type="presParOf" srcId="{0A73E269-AED3-42C8-985C-7F9B95F3A7EA}" destId="{8D3B4D66-6A32-4A04-9F1A-57C72E49A463}" srcOrd="3" destOrd="0" presId="urn:microsoft.com/office/officeart/2018/5/layout/CenteredIconLabelDescriptionList"/>
    <dgm:cxn modelId="{6F37C525-DD7B-452B-A020-1FB7B920503F}" type="presParOf" srcId="{0A73E269-AED3-42C8-985C-7F9B95F3A7EA}" destId="{59F23CEE-61B5-404B-8423-B6F806FC23A8}" srcOrd="4" destOrd="0" presId="urn:microsoft.com/office/officeart/2018/5/layout/CenteredIconLabelDescriptionList"/>
    <dgm:cxn modelId="{7BE41E4F-B3AD-4CD6-B244-64CDD34A0DA6}" type="presParOf" srcId="{047345EB-AD5E-44B0-A050-E3968C68B419}" destId="{4E90DBD8-C2F1-43CC-91CD-469C50BAA192}" srcOrd="1" destOrd="0" presId="urn:microsoft.com/office/officeart/2018/5/layout/CenteredIconLabelDescriptionList"/>
    <dgm:cxn modelId="{FA26FE6B-FD1E-463F-9993-001A80364BA7}" type="presParOf" srcId="{047345EB-AD5E-44B0-A050-E3968C68B419}" destId="{FFB3DAE8-5BCD-43C2-8094-5009D4977674}" srcOrd="2" destOrd="0" presId="urn:microsoft.com/office/officeart/2018/5/layout/CenteredIconLabelDescriptionList"/>
    <dgm:cxn modelId="{859C0C84-F8F4-4A99-A934-D540C241A380}" type="presParOf" srcId="{FFB3DAE8-5BCD-43C2-8094-5009D4977674}" destId="{32CA8D7E-1FF4-449F-B10F-E6DCE9BDB738}" srcOrd="0" destOrd="0" presId="urn:microsoft.com/office/officeart/2018/5/layout/CenteredIconLabelDescriptionList"/>
    <dgm:cxn modelId="{EE64C0DA-0007-43D5-B47B-FABD9A208B0F}" type="presParOf" srcId="{FFB3DAE8-5BCD-43C2-8094-5009D4977674}" destId="{4399DE97-4C97-4000-9930-822DCA709AE3}" srcOrd="1" destOrd="0" presId="urn:microsoft.com/office/officeart/2018/5/layout/CenteredIconLabelDescriptionList"/>
    <dgm:cxn modelId="{6585E99E-821F-4AC6-8ED7-CC72F7E1C0A7}" type="presParOf" srcId="{FFB3DAE8-5BCD-43C2-8094-5009D4977674}" destId="{5BBB8251-F27D-40B4-855D-AF12FE5C56D7}" srcOrd="2" destOrd="0" presId="urn:microsoft.com/office/officeart/2018/5/layout/CenteredIconLabelDescriptionList"/>
    <dgm:cxn modelId="{76078016-19D3-47FF-957A-5DDCCACE5318}" type="presParOf" srcId="{FFB3DAE8-5BCD-43C2-8094-5009D4977674}" destId="{B60CC342-8168-46E6-B69C-445827F52973}" srcOrd="3" destOrd="0" presId="urn:microsoft.com/office/officeart/2018/5/layout/CenteredIconLabelDescriptionList"/>
    <dgm:cxn modelId="{3CFEC7B7-56EC-457F-B05F-C340723B1CD1}" type="presParOf" srcId="{FFB3DAE8-5BCD-43C2-8094-5009D4977674}" destId="{421DAB6C-F7C8-4C33-BE27-1BB866AE68FC}" srcOrd="4" destOrd="0" presId="urn:microsoft.com/office/officeart/2018/5/layout/CenteredIconLabelDescriptionList"/>
    <dgm:cxn modelId="{D6A5540A-4213-47EF-894A-6792144CEEB3}" type="presParOf" srcId="{047345EB-AD5E-44B0-A050-E3968C68B419}" destId="{29A64548-2062-402F-AAE7-16AF8AA681BB}" srcOrd="3" destOrd="0" presId="urn:microsoft.com/office/officeart/2018/5/layout/CenteredIconLabelDescriptionList"/>
    <dgm:cxn modelId="{03E14A14-C0A6-4928-B457-E888CD1E8C80}" type="presParOf" srcId="{047345EB-AD5E-44B0-A050-E3968C68B419}" destId="{DA90703C-B18E-4552-9403-311EFCC17386}" srcOrd="4" destOrd="0" presId="urn:microsoft.com/office/officeart/2018/5/layout/CenteredIconLabelDescriptionList"/>
    <dgm:cxn modelId="{61D2E666-B91A-4BDB-A176-34A182530DB4}" type="presParOf" srcId="{DA90703C-B18E-4552-9403-311EFCC17386}" destId="{EAF4BC34-C4A4-45A0-A1A4-767FF489E6B3}" srcOrd="0" destOrd="0" presId="urn:microsoft.com/office/officeart/2018/5/layout/CenteredIconLabelDescriptionList"/>
    <dgm:cxn modelId="{E2C9FD06-D59B-4C60-983E-F3EA5808FAB3}" type="presParOf" srcId="{DA90703C-B18E-4552-9403-311EFCC17386}" destId="{B0B849AC-20A4-4D60-8824-F9788E2A1D7C}" srcOrd="1" destOrd="0" presId="urn:microsoft.com/office/officeart/2018/5/layout/CenteredIconLabelDescriptionList"/>
    <dgm:cxn modelId="{DB5B56D9-41C6-450B-967B-D8FC67C409F8}" type="presParOf" srcId="{DA90703C-B18E-4552-9403-311EFCC17386}" destId="{93581DBD-2ED2-4A1F-95CE-DF04A44D2DFB}" srcOrd="2" destOrd="0" presId="urn:microsoft.com/office/officeart/2018/5/layout/CenteredIconLabelDescriptionList"/>
    <dgm:cxn modelId="{5A536B7A-A652-4F65-B35C-0F90F04C4765}" type="presParOf" srcId="{DA90703C-B18E-4552-9403-311EFCC17386}" destId="{B00DEF5E-8CE6-421E-93D0-1E41236F24B9}" srcOrd="3" destOrd="0" presId="urn:microsoft.com/office/officeart/2018/5/layout/CenteredIconLabelDescriptionList"/>
    <dgm:cxn modelId="{660F1BD5-CB64-45E6-B3AF-20872827799F}" type="presParOf" srcId="{DA90703C-B18E-4552-9403-311EFCC17386}" destId="{50EBD7AB-F60E-429B-96F1-12D45446F4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1AD93D-32D3-4042-AE82-D2FF83697D28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0EE12D-64B0-47BE-8B33-27B477C4936A}">
      <dgm:prSet/>
      <dgm:spPr/>
      <dgm:t>
        <a:bodyPr/>
        <a:lstStyle/>
        <a:p>
          <a:r>
            <a:rPr lang="es-CR" noProof="0" dirty="0" err="1"/>
            <a:t>Queue</a:t>
          </a:r>
          <a:r>
            <a:rPr lang="es-CR" noProof="0" dirty="0"/>
            <a:t> como base</a:t>
          </a:r>
        </a:p>
      </dgm:t>
    </dgm:pt>
    <dgm:pt modelId="{3E258489-D329-40CF-B6EF-5C0A069FB964}" type="parTrans" cxnId="{C18E9C7F-684B-47F9-AB3E-5EF2896FDC17}">
      <dgm:prSet/>
      <dgm:spPr/>
      <dgm:t>
        <a:bodyPr/>
        <a:lstStyle/>
        <a:p>
          <a:endParaRPr lang="en-US"/>
        </a:p>
      </dgm:t>
    </dgm:pt>
    <dgm:pt modelId="{9FEBD539-339B-48AD-9983-580E46316BF0}" type="sibTrans" cxnId="{C18E9C7F-684B-47F9-AB3E-5EF2896FDC17}">
      <dgm:prSet/>
      <dgm:spPr/>
      <dgm:t>
        <a:bodyPr/>
        <a:lstStyle/>
        <a:p>
          <a:endParaRPr lang="en-US"/>
        </a:p>
      </dgm:t>
    </dgm:pt>
    <dgm:pt modelId="{708A710F-4E8B-45D3-A2FB-67020EEA6A4E}">
      <dgm:prSet/>
      <dgm:spPr/>
      <dgm:t>
        <a:bodyPr/>
        <a:lstStyle/>
        <a:p>
          <a:r>
            <a:rPr lang="es-CR" noProof="0" dirty="0"/>
            <a:t>Sincronización</a:t>
          </a:r>
        </a:p>
      </dgm:t>
    </dgm:pt>
    <dgm:pt modelId="{789BB8C4-6737-484C-8306-34EE9C093113}" type="parTrans" cxnId="{942B2A55-4F10-4C9F-89F2-6363B16A67AD}">
      <dgm:prSet/>
      <dgm:spPr/>
      <dgm:t>
        <a:bodyPr/>
        <a:lstStyle/>
        <a:p>
          <a:endParaRPr lang="en-US"/>
        </a:p>
      </dgm:t>
    </dgm:pt>
    <dgm:pt modelId="{913D1824-C6BA-449F-AED2-AF07E12BE80A}" type="sibTrans" cxnId="{942B2A55-4F10-4C9F-89F2-6363B16A67AD}">
      <dgm:prSet/>
      <dgm:spPr/>
      <dgm:t>
        <a:bodyPr/>
        <a:lstStyle/>
        <a:p>
          <a:endParaRPr lang="en-US"/>
        </a:p>
      </dgm:t>
    </dgm:pt>
    <dgm:pt modelId="{E83E1E40-50CA-472A-82EA-3E6A05C50885}">
      <dgm:prSet/>
      <dgm:spPr/>
      <dgm:t>
        <a:bodyPr/>
        <a:lstStyle/>
        <a:p>
          <a:r>
            <a:rPr lang="es-CR" noProof="0" dirty="0" err="1"/>
            <a:t>Mutex</a:t>
          </a:r>
          <a:endParaRPr lang="es-CR" noProof="0" dirty="0"/>
        </a:p>
      </dgm:t>
    </dgm:pt>
    <dgm:pt modelId="{8C1D34FE-CCBB-4506-ADF9-C0D6C0A643D8}" type="parTrans" cxnId="{9BEB0B87-BEB4-477A-996C-776D025743D0}">
      <dgm:prSet/>
      <dgm:spPr/>
      <dgm:t>
        <a:bodyPr/>
        <a:lstStyle/>
        <a:p>
          <a:endParaRPr lang="en-US"/>
        </a:p>
      </dgm:t>
    </dgm:pt>
    <dgm:pt modelId="{D4887A4B-32E2-444F-A519-717400700A87}" type="sibTrans" cxnId="{9BEB0B87-BEB4-477A-996C-776D025743D0}">
      <dgm:prSet/>
      <dgm:spPr/>
      <dgm:t>
        <a:bodyPr/>
        <a:lstStyle/>
        <a:p>
          <a:endParaRPr lang="en-US"/>
        </a:p>
      </dgm:t>
    </dgm:pt>
    <dgm:pt modelId="{B897C7C1-10E1-4812-A1CB-51BAEEF95DA6}">
      <dgm:prSet/>
      <dgm:spPr/>
      <dgm:t>
        <a:bodyPr/>
        <a:lstStyle/>
        <a:p>
          <a:r>
            <a:rPr lang="es-CR" noProof="0" dirty="0"/>
            <a:t>Desbalances</a:t>
          </a:r>
        </a:p>
      </dgm:t>
    </dgm:pt>
    <dgm:pt modelId="{735A6A02-ABCF-443C-A46C-72C87680C510}" type="parTrans" cxnId="{A3F54F7C-8F5D-4F4D-B1A8-3189C8F4C1F9}">
      <dgm:prSet/>
      <dgm:spPr/>
      <dgm:t>
        <a:bodyPr/>
        <a:lstStyle/>
        <a:p>
          <a:endParaRPr lang="en-US"/>
        </a:p>
      </dgm:t>
    </dgm:pt>
    <dgm:pt modelId="{41242FFE-A63B-4628-B483-BE533A7EEF00}" type="sibTrans" cxnId="{A3F54F7C-8F5D-4F4D-B1A8-3189C8F4C1F9}">
      <dgm:prSet/>
      <dgm:spPr/>
      <dgm:t>
        <a:bodyPr/>
        <a:lstStyle/>
        <a:p>
          <a:endParaRPr lang="en-US"/>
        </a:p>
      </dgm:t>
    </dgm:pt>
    <dgm:pt modelId="{4300BFAB-E053-4260-9573-150DA88B50CC}">
      <dgm:prSet/>
      <dgm:spPr/>
      <dgm:t>
        <a:bodyPr/>
        <a:lstStyle/>
        <a:p>
          <a:r>
            <a:rPr lang="es-CR" noProof="0" dirty="0"/>
            <a:t>Limitar tamaño</a:t>
          </a:r>
        </a:p>
      </dgm:t>
    </dgm:pt>
    <dgm:pt modelId="{F195BCEE-70B5-437D-AE83-90081EA6DB75}" type="parTrans" cxnId="{6273957F-7C08-47B4-8F04-CBE94450ACB0}">
      <dgm:prSet/>
      <dgm:spPr/>
      <dgm:t>
        <a:bodyPr/>
        <a:lstStyle/>
        <a:p>
          <a:endParaRPr lang="en-US"/>
        </a:p>
      </dgm:t>
    </dgm:pt>
    <dgm:pt modelId="{ABC03610-E862-4438-9701-6761AC3D360A}" type="sibTrans" cxnId="{6273957F-7C08-47B4-8F04-CBE94450ACB0}">
      <dgm:prSet/>
      <dgm:spPr/>
      <dgm:t>
        <a:bodyPr/>
        <a:lstStyle/>
        <a:p>
          <a:endParaRPr lang="en-US"/>
        </a:p>
      </dgm:t>
    </dgm:pt>
    <dgm:pt modelId="{49A2C059-20E6-4D98-9F1A-4416D3AA8371}">
      <dgm:prSet/>
      <dgm:spPr/>
      <dgm:t>
        <a:bodyPr/>
        <a:lstStyle/>
        <a:p>
          <a:r>
            <a:rPr lang="es-CR" noProof="0" dirty="0"/>
            <a:t>¿Bloquear productores?</a:t>
          </a:r>
        </a:p>
      </dgm:t>
    </dgm:pt>
    <dgm:pt modelId="{6AAAE385-5103-4E65-A520-D006710393A2}" type="parTrans" cxnId="{659ABCC0-976C-4135-AD85-0CAC133520AC}">
      <dgm:prSet/>
      <dgm:spPr/>
      <dgm:t>
        <a:bodyPr/>
        <a:lstStyle/>
        <a:p>
          <a:endParaRPr lang="en-US"/>
        </a:p>
      </dgm:t>
    </dgm:pt>
    <dgm:pt modelId="{57F40DF1-B87A-41AB-99D1-44E6FAA20BA3}" type="sibTrans" cxnId="{659ABCC0-976C-4135-AD85-0CAC133520AC}">
      <dgm:prSet/>
      <dgm:spPr/>
      <dgm:t>
        <a:bodyPr/>
        <a:lstStyle/>
        <a:p>
          <a:endParaRPr lang="en-US"/>
        </a:p>
      </dgm:t>
    </dgm:pt>
    <dgm:pt modelId="{31A01B2B-BFE4-4B84-B14D-53482B57DFA8}">
      <dgm:prSet/>
      <dgm:spPr/>
      <dgm:t>
        <a:bodyPr/>
        <a:lstStyle/>
        <a:p>
          <a:r>
            <a:rPr lang="es-CR" noProof="0" dirty="0"/>
            <a:t>¿Botar mensajes?</a:t>
          </a:r>
        </a:p>
      </dgm:t>
    </dgm:pt>
    <dgm:pt modelId="{E031AF5B-BFF3-413D-96A5-F74A6FA7C3ED}" type="parTrans" cxnId="{AC5DA1B8-232F-4723-8FAF-372B488742B6}">
      <dgm:prSet/>
      <dgm:spPr/>
      <dgm:t>
        <a:bodyPr/>
        <a:lstStyle/>
        <a:p>
          <a:endParaRPr lang="en-US"/>
        </a:p>
      </dgm:t>
    </dgm:pt>
    <dgm:pt modelId="{B5F3795E-6F1B-4158-9E5C-829390087BBD}" type="sibTrans" cxnId="{AC5DA1B8-232F-4723-8FAF-372B488742B6}">
      <dgm:prSet/>
      <dgm:spPr/>
      <dgm:t>
        <a:bodyPr/>
        <a:lstStyle/>
        <a:p>
          <a:endParaRPr lang="en-US"/>
        </a:p>
      </dgm:t>
    </dgm:pt>
    <dgm:pt modelId="{EF65C924-4311-42A1-9599-8FDCB943D789}">
      <dgm:prSet/>
      <dgm:spPr/>
      <dgm:t>
        <a:bodyPr/>
        <a:lstStyle/>
        <a:p>
          <a:r>
            <a:rPr lang="es-CR" noProof="0" dirty="0"/>
            <a:t>Notificaciones</a:t>
          </a:r>
        </a:p>
      </dgm:t>
    </dgm:pt>
    <dgm:pt modelId="{BB8D469A-E967-4EB8-9258-F5F630C9EE92}" type="parTrans" cxnId="{422913F9-DD81-4E1A-98C6-7CC9FDA781C2}">
      <dgm:prSet/>
      <dgm:spPr/>
      <dgm:t>
        <a:bodyPr/>
        <a:lstStyle/>
        <a:p>
          <a:endParaRPr lang="es-CR"/>
        </a:p>
      </dgm:t>
    </dgm:pt>
    <dgm:pt modelId="{7D8078CA-7AF9-4E04-BD16-507F7D8286D3}" type="sibTrans" cxnId="{422913F9-DD81-4E1A-98C6-7CC9FDA781C2}">
      <dgm:prSet/>
      <dgm:spPr/>
      <dgm:t>
        <a:bodyPr/>
        <a:lstStyle/>
        <a:p>
          <a:endParaRPr lang="es-CR"/>
        </a:p>
      </dgm:t>
    </dgm:pt>
    <dgm:pt modelId="{48C11C64-9D43-49CD-9E88-8CC5A219DAF4}">
      <dgm:prSet/>
      <dgm:spPr/>
      <dgm:t>
        <a:bodyPr/>
        <a:lstStyle/>
        <a:p>
          <a:r>
            <a:rPr lang="es-CR" noProof="0" dirty="0"/>
            <a:t>¿Hay mensajes?</a:t>
          </a:r>
        </a:p>
      </dgm:t>
    </dgm:pt>
    <dgm:pt modelId="{847D6F16-195E-4C87-85EA-6F54F78C1B6F}" type="parTrans" cxnId="{ED70430E-075A-48B4-A0E4-93D24CE47220}">
      <dgm:prSet/>
      <dgm:spPr/>
      <dgm:t>
        <a:bodyPr/>
        <a:lstStyle/>
        <a:p>
          <a:endParaRPr lang="es-CR"/>
        </a:p>
      </dgm:t>
    </dgm:pt>
    <dgm:pt modelId="{0B679718-6439-4073-AA63-D29D81F366BC}" type="sibTrans" cxnId="{ED70430E-075A-48B4-A0E4-93D24CE47220}">
      <dgm:prSet/>
      <dgm:spPr/>
      <dgm:t>
        <a:bodyPr/>
        <a:lstStyle/>
        <a:p>
          <a:endParaRPr lang="es-CR"/>
        </a:p>
      </dgm:t>
    </dgm:pt>
    <dgm:pt modelId="{F896913F-952D-4C3F-85B2-E8D188488140}">
      <dgm:prSet/>
      <dgm:spPr/>
      <dgm:t>
        <a:bodyPr/>
        <a:lstStyle/>
        <a:p>
          <a:r>
            <a:rPr lang="es-CR" noProof="0" dirty="0"/>
            <a:t>¿Acepta mensajes?</a:t>
          </a:r>
        </a:p>
      </dgm:t>
    </dgm:pt>
    <dgm:pt modelId="{D1D5CADF-9161-4698-8F9F-34D9F28FA00B}" type="parTrans" cxnId="{1C5EF243-5BC2-484D-AC86-D487E6FF4B17}">
      <dgm:prSet/>
      <dgm:spPr/>
      <dgm:t>
        <a:bodyPr/>
        <a:lstStyle/>
        <a:p>
          <a:endParaRPr lang="es-CR"/>
        </a:p>
      </dgm:t>
    </dgm:pt>
    <dgm:pt modelId="{D21D83A0-FAE7-401F-9A40-5E64F65BC13C}" type="sibTrans" cxnId="{1C5EF243-5BC2-484D-AC86-D487E6FF4B17}">
      <dgm:prSet/>
      <dgm:spPr/>
      <dgm:t>
        <a:bodyPr/>
        <a:lstStyle/>
        <a:p>
          <a:endParaRPr lang="es-CR"/>
        </a:p>
      </dgm:t>
    </dgm:pt>
    <dgm:pt modelId="{8771E0B9-9D1C-4E9C-8DFA-9A33A2DADA09}">
      <dgm:prSet/>
      <dgm:spPr/>
      <dgm:t>
        <a:bodyPr/>
        <a:lstStyle/>
        <a:p>
          <a:r>
            <a:rPr lang="es-CR" noProof="0" dirty="0"/>
            <a:t>¿Está disponible?</a:t>
          </a:r>
        </a:p>
      </dgm:t>
    </dgm:pt>
    <dgm:pt modelId="{A2D3926F-A149-4B6E-A418-F4CC664FC706}" type="parTrans" cxnId="{BF23F026-2776-44C7-87C8-C9723E3FBDFB}">
      <dgm:prSet/>
      <dgm:spPr/>
      <dgm:t>
        <a:bodyPr/>
        <a:lstStyle/>
        <a:p>
          <a:endParaRPr lang="es-CR"/>
        </a:p>
      </dgm:t>
    </dgm:pt>
    <dgm:pt modelId="{E5ADFAB3-CFF8-4485-8178-2DBBEC24FF16}" type="sibTrans" cxnId="{BF23F026-2776-44C7-87C8-C9723E3FBDFB}">
      <dgm:prSet/>
      <dgm:spPr/>
      <dgm:t>
        <a:bodyPr/>
        <a:lstStyle/>
        <a:p>
          <a:endParaRPr lang="es-CR"/>
        </a:p>
      </dgm:t>
    </dgm:pt>
    <dgm:pt modelId="{A01E0986-1E5D-418F-9D9C-DAEEAA77E579}" type="pres">
      <dgm:prSet presAssocID="{0F1AD93D-32D3-4042-AE82-D2FF83697D28}" presName="linear" presStyleCnt="0">
        <dgm:presLayoutVars>
          <dgm:dir/>
          <dgm:animLvl val="lvl"/>
          <dgm:resizeHandles val="exact"/>
        </dgm:presLayoutVars>
      </dgm:prSet>
      <dgm:spPr/>
    </dgm:pt>
    <dgm:pt modelId="{39B72648-13C1-43A8-B80C-3EA305C342F9}" type="pres">
      <dgm:prSet presAssocID="{EC0EE12D-64B0-47BE-8B33-27B477C4936A}" presName="parentLin" presStyleCnt="0"/>
      <dgm:spPr/>
    </dgm:pt>
    <dgm:pt modelId="{A36C4114-8D28-47E3-9319-1F2CE7C32D22}" type="pres">
      <dgm:prSet presAssocID="{EC0EE12D-64B0-47BE-8B33-27B477C4936A}" presName="parentLeftMargin" presStyleLbl="node1" presStyleIdx="0" presStyleCnt="4"/>
      <dgm:spPr/>
    </dgm:pt>
    <dgm:pt modelId="{CB5B0EE4-4C03-49D3-8EF6-AA013EEC6C7E}" type="pres">
      <dgm:prSet presAssocID="{EC0EE12D-64B0-47BE-8B33-27B477C493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252DBD-B784-459F-8BB4-61FD7835D5BE}" type="pres">
      <dgm:prSet presAssocID="{EC0EE12D-64B0-47BE-8B33-27B477C4936A}" presName="negativeSpace" presStyleCnt="0"/>
      <dgm:spPr/>
    </dgm:pt>
    <dgm:pt modelId="{63FD7102-788B-4C97-A77E-CC8A076B988C}" type="pres">
      <dgm:prSet presAssocID="{EC0EE12D-64B0-47BE-8B33-27B477C4936A}" presName="childText" presStyleLbl="conFgAcc1" presStyleIdx="0" presStyleCnt="4">
        <dgm:presLayoutVars>
          <dgm:bulletEnabled val="1"/>
        </dgm:presLayoutVars>
      </dgm:prSet>
      <dgm:spPr/>
    </dgm:pt>
    <dgm:pt modelId="{A228B3D5-44EB-40FB-A41D-03CD39AA1180}" type="pres">
      <dgm:prSet presAssocID="{9FEBD539-339B-48AD-9983-580E46316BF0}" presName="spaceBetweenRectangles" presStyleCnt="0"/>
      <dgm:spPr/>
    </dgm:pt>
    <dgm:pt modelId="{BDFA83ED-7D23-4BE2-9C2B-16E7B6977391}" type="pres">
      <dgm:prSet presAssocID="{708A710F-4E8B-45D3-A2FB-67020EEA6A4E}" presName="parentLin" presStyleCnt="0"/>
      <dgm:spPr/>
    </dgm:pt>
    <dgm:pt modelId="{E09CD4DF-0293-4A5E-9218-BA758B989FD1}" type="pres">
      <dgm:prSet presAssocID="{708A710F-4E8B-45D3-A2FB-67020EEA6A4E}" presName="parentLeftMargin" presStyleLbl="node1" presStyleIdx="0" presStyleCnt="4"/>
      <dgm:spPr/>
    </dgm:pt>
    <dgm:pt modelId="{B3EDA29D-9552-4554-AC49-E1E97B80586A}" type="pres">
      <dgm:prSet presAssocID="{708A710F-4E8B-45D3-A2FB-67020EEA6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73440C-08EC-4D8F-B822-7F330A6AE2DA}" type="pres">
      <dgm:prSet presAssocID="{708A710F-4E8B-45D3-A2FB-67020EEA6A4E}" presName="negativeSpace" presStyleCnt="0"/>
      <dgm:spPr/>
    </dgm:pt>
    <dgm:pt modelId="{19A74305-09AA-43B0-8948-5D5D82FE3786}" type="pres">
      <dgm:prSet presAssocID="{708A710F-4E8B-45D3-A2FB-67020EEA6A4E}" presName="childText" presStyleLbl="conFgAcc1" presStyleIdx="1" presStyleCnt="4">
        <dgm:presLayoutVars>
          <dgm:bulletEnabled val="1"/>
        </dgm:presLayoutVars>
      </dgm:prSet>
      <dgm:spPr/>
    </dgm:pt>
    <dgm:pt modelId="{A18DD76B-BC9C-4F65-9B1F-D985F2609DDC}" type="pres">
      <dgm:prSet presAssocID="{913D1824-C6BA-449F-AED2-AF07E12BE80A}" presName="spaceBetweenRectangles" presStyleCnt="0"/>
      <dgm:spPr/>
    </dgm:pt>
    <dgm:pt modelId="{B3B6F259-C112-4712-ADB4-F63B8F0A563A}" type="pres">
      <dgm:prSet presAssocID="{B897C7C1-10E1-4812-A1CB-51BAEEF95DA6}" presName="parentLin" presStyleCnt="0"/>
      <dgm:spPr/>
    </dgm:pt>
    <dgm:pt modelId="{80E43C4D-5EA4-4F2A-9229-420BBB52BE75}" type="pres">
      <dgm:prSet presAssocID="{B897C7C1-10E1-4812-A1CB-51BAEEF95DA6}" presName="parentLeftMargin" presStyleLbl="node1" presStyleIdx="1" presStyleCnt="4"/>
      <dgm:spPr/>
    </dgm:pt>
    <dgm:pt modelId="{B4D7A5B7-B667-4415-9F3D-7B963D12E05F}" type="pres">
      <dgm:prSet presAssocID="{B897C7C1-10E1-4812-A1CB-51BAEEF95D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6E7598-D7DA-48CE-9F05-2AB8728140C2}" type="pres">
      <dgm:prSet presAssocID="{B897C7C1-10E1-4812-A1CB-51BAEEF95DA6}" presName="negativeSpace" presStyleCnt="0"/>
      <dgm:spPr/>
    </dgm:pt>
    <dgm:pt modelId="{DA8C5F94-A14F-4E6E-A5B2-4F797746171D}" type="pres">
      <dgm:prSet presAssocID="{B897C7C1-10E1-4812-A1CB-51BAEEF95DA6}" presName="childText" presStyleLbl="conFgAcc1" presStyleIdx="2" presStyleCnt="4">
        <dgm:presLayoutVars>
          <dgm:bulletEnabled val="1"/>
        </dgm:presLayoutVars>
      </dgm:prSet>
      <dgm:spPr/>
    </dgm:pt>
    <dgm:pt modelId="{0F82B44D-6009-4AF5-A1B7-0B226E112FCB}" type="pres">
      <dgm:prSet presAssocID="{41242FFE-A63B-4628-B483-BE533A7EEF00}" presName="spaceBetweenRectangles" presStyleCnt="0"/>
      <dgm:spPr/>
    </dgm:pt>
    <dgm:pt modelId="{3C4C3ECF-6367-4C7B-9CF0-4B1463B85332}" type="pres">
      <dgm:prSet presAssocID="{EF65C924-4311-42A1-9599-8FDCB943D789}" presName="parentLin" presStyleCnt="0"/>
      <dgm:spPr/>
    </dgm:pt>
    <dgm:pt modelId="{B3C2A8DF-258E-4FF0-B2C9-48628B8B9E48}" type="pres">
      <dgm:prSet presAssocID="{EF65C924-4311-42A1-9599-8FDCB943D789}" presName="parentLeftMargin" presStyleLbl="node1" presStyleIdx="2" presStyleCnt="4"/>
      <dgm:spPr/>
    </dgm:pt>
    <dgm:pt modelId="{C4007574-F23D-4F53-BB98-F18F358CF940}" type="pres">
      <dgm:prSet presAssocID="{EF65C924-4311-42A1-9599-8FDCB943D7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DAF67AD-3BC4-41E2-93B4-F56D954C6CE2}" type="pres">
      <dgm:prSet presAssocID="{EF65C924-4311-42A1-9599-8FDCB943D789}" presName="negativeSpace" presStyleCnt="0"/>
      <dgm:spPr/>
    </dgm:pt>
    <dgm:pt modelId="{E576F37E-8CA0-4026-A2BD-C0AFF9946604}" type="pres">
      <dgm:prSet presAssocID="{EF65C924-4311-42A1-9599-8FDCB943D7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C9A7A03-7963-4539-8AC4-C81401F5D948}" type="presOf" srcId="{708A710F-4E8B-45D3-A2FB-67020EEA6A4E}" destId="{E09CD4DF-0293-4A5E-9218-BA758B989FD1}" srcOrd="0" destOrd="0" presId="urn:microsoft.com/office/officeart/2005/8/layout/list1"/>
    <dgm:cxn modelId="{ED70430E-075A-48B4-A0E4-93D24CE47220}" srcId="{EF65C924-4311-42A1-9599-8FDCB943D789}" destId="{48C11C64-9D43-49CD-9E88-8CC5A219DAF4}" srcOrd="0" destOrd="0" parTransId="{847D6F16-195E-4C87-85EA-6F54F78C1B6F}" sibTransId="{0B679718-6439-4073-AA63-D29D81F366BC}"/>
    <dgm:cxn modelId="{E712DB13-CA1E-4F55-BC4B-2F32BB7E3E90}" type="presOf" srcId="{49A2C059-20E6-4D98-9F1A-4416D3AA8371}" destId="{DA8C5F94-A14F-4E6E-A5B2-4F797746171D}" srcOrd="0" destOrd="1" presId="urn:microsoft.com/office/officeart/2005/8/layout/list1"/>
    <dgm:cxn modelId="{BF23F026-2776-44C7-87C8-C9723E3FBDFB}" srcId="{EF65C924-4311-42A1-9599-8FDCB943D789}" destId="{8771E0B9-9D1C-4E9C-8DFA-9A33A2DADA09}" srcOrd="2" destOrd="0" parTransId="{A2D3926F-A149-4B6E-A418-F4CC664FC706}" sibTransId="{E5ADFAB3-CFF8-4485-8178-2DBBEC24FF16}"/>
    <dgm:cxn modelId="{2072A938-E872-429A-B7A8-57CF647813CD}" type="presOf" srcId="{31A01B2B-BFE4-4B84-B14D-53482B57DFA8}" destId="{DA8C5F94-A14F-4E6E-A5B2-4F797746171D}" srcOrd="0" destOrd="2" presId="urn:microsoft.com/office/officeart/2005/8/layout/list1"/>
    <dgm:cxn modelId="{29F6335F-BFD7-4291-A327-ED44AE3B6745}" type="presOf" srcId="{EF65C924-4311-42A1-9599-8FDCB943D789}" destId="{B3C2A8DF-258E-4FF0-B2C9-48628B8B9E48}" srcOrd="0" destOrd="0" presId="urn:microsoft.com/office/officeart/2005/8/layout/list1"/>
    <dgm:cxn modelId="{1C5EF243-5BC2-484D-AC86-D487E6FF4B17}" srcId="{EF65C924-4311-42A1-9599-8FDCB943D789}" destId="{F896913F-952D-4C3F-85B2-E8D188488140}" srcOrd="1" destOrd="0" parTransId="{D1D5CADF-9161-4698-8F9F-34D9F28FA00B}" sibTransId="{D21D83A0-FAE7-401F-9A40-5E64F65BC13C}"/>
    <dgm:cxn modelId="{FEDD0453-FD21-4743-BD36-3A69F6A8A83C}" type="presOf" srcId="{0F1AD93D-32D3-4042-AE82-D2FF83697D28}" destId="{A01E0986-1E5D-418F-9D9C-DAEEAA77E579}" srcOrd="0" destOrd="0" presId="urn:microsoft.com/office/officeart/2005/8/layout/list1"/>
    <dgm:cxn modelId="{942B2A55-4F10-4C9F-89F2-6363B16A67AD}" srcId="{0F1AD93D-32D3-4042-AE82-D2FF83697D28}" destId="{708A710F-4E8B-45D3-A2FB-67020EEA6A4E}" srcOrd="1" destOrd="0" parTransId="{789BB8C4-6737-484C-8306-34EE9C093113}" sibTransId="{913D1824-C6BA-449F-AED2-AF07E12BE80A}"/>
    <dgm:cxn modelId="{61464C57-59B8-4079-8FEA-C75C6988CB13}" type="presOf" srcId="{48C11C64-9D43-49CD-9E88-8CC5A219DAF4}" destId="{E576F37E-8CA0-4026-A2BD-C0AFF9946604}" srcOrd="0" destOrd="0" presId="urn:microsoft.com/office/officeart/2005/8/layout/list1"/>
    <dgm:cxn modelId="{33F2E058-EE26-4612-B69D-ACD147052C1C}" type="presOf" srcId="{B897C7C1-10E1-4812-A1CB-51BAEEF95DA6}" destId="{80E43C4D-5EA4-4F2A-9229-420BBB52BE75}" srcOrd="0" destOrd="0" presId="urn:microsoft.com/office/officeart/2005/8/layout/list1"/>
    <dgm:cxn modelId="{A3F54F7C-8F5D-4F4D-B1A8-3189C8F4C1F9}" srcId="{0F1AD93D-32D3-4042-AE82-D2FF83697D28}" destId="{B897C7C1-10E1-4812-A1CB-51BAEEF95DA6}" srcOrd="2" destOrd="0" parTransId="{735A6A02-ABCF-443C-A46C-72C87680C510}" sibTransId="{41242FFE-A63B-4628-B483-BE533A7EEF00}"/>
    <dgm:cxn modelId="{6273957F-7C08-47B4-8F04-CBE94450ACB0}" srcId="{B897C7C1-10E1-4812-A1CB-51BAEEF95DA6}" destId="{4300BFAB-E053-4260-9573-150DA88B50CC}" srcOrd="0" destOrd="0" parTransId="{F195BCEE-70B5-437D-AE83-90081EA6DB75}" sibTransId="{ABC03610-E862-4438-9701-6761AC3D360A}"/>
    <dgm:cxn modelId="{C18E9C7F-684B-47F9-AB3E-5EF2896FDC17}" srcId="{0F1AD93D-32D3-4042-AE82-D2FF83697D28}" destId="{EC0EE12D-64B0-47BE-8B33-27B477C4936A}" srcOrd="0" destOrd="0" parTransId="{3E258489-D329-40CF-B6EF-5C0A069FB964}" sibTransId="{9FEBD539-339B-48AD-9983-580E46316BF0}"/>
    <dgm:cxn modelId="{E19A2E82-37FE-4418-A6A7-815D3554C1AC}" type="presOf" srcId="{F896913F-952D-4C3F-85B2-E8D188488140}" destId="{E576F37E-8CA0-4026-A2BD-C0AFF9946604}" srcOrd="0" destOrd="1" presId="urn:microsoft.com/office/officeart/2005/8/layout/list1"/>
    <dgm:cxn modelId="{BB7ECD85-5DA8-4C86-B9BD-4477D7BDF8C4}" type="presOf" srcId="{708A710F-4E8B-45D3-A2FB-67020EEA6A4E}" destId="{B3EDA29D-9552-4554-AC49-E1E97B80586A}" srcOrd="1" destOrd="0" presId="urn:microsoft.com/office/officeart/2005/8/layout/list1"/>
    <dgm:cxn modelId="{9BEB0B87-BEB4-477A-996C-776D025743D0}" srcId="{708A710F-4E8B-45D3-A2FB-67020EEA6A4E}" destId="{E83E1E40-50CA-472A-82EA-3E6A05C50885}" srcOrd="0" destOrd="0" parTransId="{8C1D34FE-CCBB-4506-ADF9-C0D6C0A643D8}" sibTransId="{D4887A4B-32E2-444F-A519-717400700A87}"/>
    <dgm:cxn modelId="{F11C1888-BBC1-4A88-8BE4-5DE238EBC414}" type="presOf" srcId="{8771E0B9-9D1C-4E9C-8DFA-9A33A2DADA09}" destId="{E576F37E-8CA0-4026-A2BD-C0AFF9946604}" srcOrd="0" destOrd="2" presId="urn:microsoft.com/office/officeart/2005/8/layout/list1"/>
    <dgm:cxn modelId="{3C1E9195-1DD8-466C-BDCA-EC2AF93CA6AF}" type="presOf" srcId="{EC0EE12D-64B0-47BE-8B33-27B477C4936A}" destId="{CB5B0EE4-4C03-49D3-8EF6-AA013EEC6C7E}" srcOrd="1" destOrd="0" presId="urn:microsoft.com/office/officeart/2005/8/layout/list1"/>
    <dgm:cxn modelId="{17FB6997-8EB7-4AB5-9A0F-36A628E0906F}" type="presOf" srcId="{EF65C924-4311-42A1-9599-8FDCB943D789}" destId="{C4007574-F23D-4F53-BB98-F18F358CF940}" srcOrd="1" destOrd="0" presId="urn:microsoft.com/office/officeart/2005/8/layout/list1"/>
    <dgm:cxn modelId="{FEBFF5A4-E8BD-4D08-80CC-0C3D3D9A3B5A}" type="presOf" srcId="{B897C7C1-10E1-4812-A1CB-51BAEEF95DA6}" destId="{B4D7A5B7-B667-4415-9F3D-7B963D12E05F}" srcOrd="1" destOrd="0" presId="urn:microsoft.com/office/officeart/2005/8/layout/list1"/>
    <dgm:cxn modelId="{2DEE3FB5-FBD7-4A11-A1DA-34355E373548}" type="presOf" srcId="{E83E1E40-50CA-472A-82EA-3E6A05C50885}" destId="{19A74305-09AA-43B0-8948-5D5D82FE3786}" srcOrd="0" destOrd="0" presId="urn:microsoft.com/office/officeart/2005/8/layout/list1"/>
    <dgm:cxn modelId="{7F863DB6-A487-42D6-B5C8-086B49216D3F}" type="presOf" srcId="{4300BFAB-E053-4260-9573-150DA88B50CC}" destId="{DA8C5F94-A14F-4E6E-A5B2-4F797746171D}" srcOrd="0" destOrd="0" presId="urn:microsoft.com/office/officeart/2005/8/layout/list1"/>
    <dgm:cxn modelId="{AC5DA1B8-232F-4723-8FAF-372B488742B6}" srcId="{B897C7C1-10E1-4812-A1CB-51BAEEF95DA6}" destId="{31A01B2B-BFE4-4B84-B14D-53482B57DFA8}" srcOrd="2" destOrd="0" parTransId="{E031AF5B-BFF3-413D-96A5-F74A6FA7C3ED}" sibTransId="{B5F3795E-6F1B-4158-9E5C-829390087BBD}"/>
    <dgm:cxn modelId="{659ABCC0-976C-4135-AD85-0CAC133520AC}" srcId="{B897C7C1-10E1-4812-A1CB-51BAEEF95DA6}" destId="{49A2C059-20E6-4D98-9F1A-4416D3AA8371}" srcOrd="1" destOrd="0" parTransId="{6AAAE385-5103-4E65-A520-D006710393A2}" sibTransId="{57F40DF1-B87A-41AB-99D1-44E6FAA20BA3}"/>
    <dgm:cxn modelId="{D1B5BAD7-A4C2-41A0-AE32-EF796D73DDD9}" type="presOf" srcId="{EC0EE12D-64B0-47BE-8B33-27B477C4936A}" destId="{A36C4114-8D28-47E3-9319-1F2CE7C32D22}" srcOrd="0" destOrd="0" presId="urn:microsoft.com/office/officeart/2005/8/layout/list1"/>
    <dgm:cxn modelId="{422913F9-DD81-4E1A-98C6-7CC9FDA781C2}" srcId="{0F1AD93D-32D3-4042-AE82-D2FF83697D28}" destId="{EF65C924-4311-42A1-9599-8FDCB943D789}" srcOrd="3" destOrd="0" parTransId="{BB8D469A-E967-4EB8-9258-F5F630C9EE92}" sibTransId="{7D8078CA-7AF9-4E04-BD16-507F7D8286D3}"/>
    <dgm:cxn modelId="{E7E77CF6-A35F-421A-9FC1-631ABCB6B031}" type="presParOf" srcId="{A01E0986-1E5D-418F-9D9C-DAEEAA77E579}" destId="{39B72648-13C1-43A8-B80C-3EA305C342F9}" srcOrd="0" destOrd="0" presId="urn:microsoft.com/office/officeart/2005/8/layout/list1"/>
    <dgm:cxn modelId="{FAE41B24-BF20-47F1-A1C4-1CFE45D615EA}" type="presParOf" srcId="{39B72648-13C1-43A8-B80C-3EA305C342F9}" destId="{A36C4114-8D28-47E3-9319-1F2CE7C32D22}" srcOrd="0" destOrd="0" presId="urn:microsoft.com/office/officeart/2005/8/layout/list1"/>
    <dgm:cxn modelId="{F28B2EC5-0DD3-41A5-BDE0-57C79728E1D3}" type="presParOf" srcId="{39B72648-13C1-43A8-B80C-3EA305C342F9}" destId="{CB5B0EE4-4C03-49D3-8EF6-AA013EEC6C7E}" srcOrd="1" destOrd="0" presId="urn:microsoft.com/office/officeart/2005/8/layout/list1"/>
    <dgm:cxn modelId="{B2B725B8-D1B7-42CE-93FE-44AC47243BE8}" type="presParOf" srcId="{A01E0986-1E5D-418F-9D9C-DAEEAA77E579}" destId="{F7252DBD-B784-459F-8BB4-61FD7835D5BE}" srcOrd="1" destOrd="0" presId="urn:microsoft.com/office/officeart/2005/8/layout/list1"/>
    <dgm:cxn modelId="{E9ADCE68-8DAD-47B6-B4CA-E9FCB78A5B50}" type="presParOf" srcId="{A01E0986-1E5D-418F-9D9C-DAEEAA77E579}" destId="{63FD7102-788B-4C97-A77E-CC8A076B988C}" srcOrd="2" destOrd="0" presId="urn:microsoft.com/office/officeart/2005/8/layout/list1"/>
    <dgm:cxn modelId="{C61D9284-7DD7-4D12-8E54-531CC07F3C1F}" type="presParOf" srcId="{A01E0986-1E5D-418F-9D9C-DAEEAA77E579}" destId="{A228B3D5-44EB-40FB-A41D-03CD39AA1180}" srcOrd="3" destOrd="0" presId="urn:microsoft.com/office/officeart/2005/8/layout/list1"/>
    <dgm:cxn modelId="{5B08C057-705D-4D15-B322-2F43B291DDE1}" type="presParOf" srcId="{A01E0986-1E5D-418F-9D9C-DAEEAA77E579}" destId="{BDFA83ED-7D23-4BE2-9C2B-16E7B6977391}" srcOrd="4" destOrd="0" presId="urn:microsoft.com/office/officeart/2005/8/layout/list1"/>
    <dgm:cxn modelId="{C8ED40BB-96B7-4C34-B2FA-A8756F2E309E}" type="presParOf" srcId="{BDFA83ED-7D23-4BE2-9C2B-16E7B6977391}" destId="{E09CD4DF-0293-4A5E-9218-BA758B989FD1}" srcOrd="0" destOrd="0" presId="urn:microsoft.com/office/officeart/2005/8/layout/list1"/>
    <dgm:cxn modelId="{6653A346-E3BB-44A4-90F8-3FD85A10BD77}" type="presParOf" srcId="{BDFA83ED-7D23-4BE2-9C2B-16E7B6977391}" destId="{B3EDA29D-9552-4554-AC49-E1E97B80586A}" srcOrd="1" destOrd="0" presId="urn:microsoft.com/office/officeart/2005/8/layout/list1"/>
    <dgm:cxn modelId="{58739865-1098-4AAC-A082-32A9D0E900D3}" type="presParOf" srcId="{A01E0986-1E5D-418F-9D9C-DAEEAA77E579}" destId="{7573440C-08EC-4D8F-B822-7F330A6AE2DA}" srcOrd="5" destOrd="0" presId="urn:microsoft.com/office/officeart/2005/8/layout/list1"/>
    <dgm:cxn modelId="{F526CBD1-1EB0-49D4-B257-59C5D89B0712}" type="presParOf" srcId="{A01E0986-1E5D-418F-9D9C-DAEEAA77E579}" destId="{19A74305-09AA-43B0-8948-5D5D82FE3786}" srcOrd="6" destOrd="0" presId="urn:microsoft.com/office/officeart/2005/8/layout/list1"/>
    <dgm:cxn modelId="{0AEFB3B9-B961-4853-8D12-1ED8467AB4A8}" type="presParOf" srcId="{A01E0986-1E5D-418F-9D9C-DAEEAA77E579}" destId="{A18DD76B-BC9C-4F65-9B1F-D985F2609DDC}" srcOrd="7" destOrd="0" presId="urn:microsoft.com/office/officeart/2005/8/layout/list1"/>
    <dgm:cxn modelId="{C27C0ACF-8A7B-4CC6-A67B-487C91F9C142}" type="presParOf" srcId="{A01E0986-1E5D-418F-9D9C-DAEEAA77E579}" destId="{B3B6F259-C112-4712-ADB4-F63B8F0A563A}" srcOrd="8" destOrd="0" presId="urn:microsoft.com/office/officeart/2005/8/layout/list1"/>
    <dgm:cxn modelId="{57164D79-E8E6-4930-A6F9-DE229C18ECE0}" type="presParOf" srcId="{B3B6F259-C112-4712-ADB4-F63B8F0A563A}" destId="{80E43C4D-5EA4-4F2A-9229-420BBB52BE75}" srcOrd="0" destOrd="0" presId="urn:microsoft.com/office/officeart/2005/8/layout/list1"/>
    <dgm:cxn modelId="{66705B74-660D-4438-9F4E-EAFDA4B3F4CB}" type="presParOf" srcId="{B3B6F259-C112-4712-ADB4-F63B8F0A563A}" destId="{B4D7A5B7-B667-4415-9F3D-7B963D12E05F}" srcOrd="1" destOrd="0" presId="urn:microsoft.com/office/officeart/2005/8/layout/list1"/>
    <dgm:cxn modelId="{14A44854-91A4-4AC4-9072-7D2DF2D22941}" type="presParOf" srcId="{A01E0986-1E5D-418F-9D9C-DAEEAA77E579}" destId="{BC6E7598-D7DA-48CE-9F05-2AB8728140C2}" srcOrd="9" destOrd="0" presId="urn:microsoft.com/office/officeart/2005/8/layout/list1"/>
    <dgm:cxn modelId="{313B7B10-F2AE-4FA0-83A5-74A56F158992}" type="presParOf" srcId="{A01E0986-1E5D-418F-9D9C-DAEEAA77E579}" destId="{DA8C5F94-A14F-4E6E-A5B2-4F797746171D}" srcOrd="10" destOrd="0" presId="urn:microsoft.com/office/officeart/2005/8/layout/list1"/>
    <dgm:cxn modelId="{79B63376-4D74-462C-B90E-9BFD85990F4B}" type="presParOf" srcId="{A01E0986-1E5D-418F-9D9C-DAEEAA77E579}" destId="{0F82B44D-6009-4AF5-A1B7-0B226E112FCB}" srcOrd="11" destOrd="0" presId="urn:microsoft.com/office/officeart/2005/8/layout/list1"/>
    <dgm:cxn modelId="{FABB2AC0-C26C-41AD-9929-49057A09E7FB}" type="presParOf" srcId="{A01E0986-1E5D-418F-9D9C-DAEEAA77E579}" destId="{3C4C3ECF-6367-4C7B-9CF0-4B1463B85332}" srcOrd="12" destOrd="0" presId="urn:microsoft.com/office/officeart/2005/8/layout/list1"/>
    <dgm:cxn modelId="{70B1E8F2-468D-4A29-B972-FFDB4D950FA9}" type="presParOf" srcId="{3C4C3ECF-6367-4C7B-9CF0-4B1463B85332}" destId="{B3C2A8DF-258E-4FF0-B2C9-48628B8B9E48}" srcOrd="0" destOrd="0" presId="urn:microsoft.com/office/officeart/2005/8/layout/list1"/>
    <dgm:cxn modelId="{1294FFAC-EDFF-440B-B669-225C4F2D768F}" type="presParOf" srcId="{3C4C3ECF-6367-4C7B-9CF0-4B1463B85332}" destId="{C4007574-F23D-4F53-BB98-F18F358CF940}" srcOrd="1" destOrd="0" presId="urn:microsoft.com/office/officeart/2005/8/layout/list1"/>
    <dgm:cxn modelId="{58CBEFB3-409A-45F4-8030-01E7764204BF}" type="presParOf" srcId="{A01E0986-1E5D-418F-9D9C-DAEEAA77E579}" destId="{8DAF67AD-3BC4-41E2-93B4-F56D954C6CE2}" srcOrd="13" destOrd="0" presId="urn:microsoft.com/office/officeart/2005/8/layout/list1"/>
    <dgm:cxn modelId="{48D0D6A2-E8ED-4638-AC3B-579EC6AE39DD}" type="presParOf" srcId="{A01E0986-1E5D-418F-9D9C-DAEEAA77E579}" destId="{E576F37E-8CA0-4026-A2BD-C0AFF994660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2DF56D-E028-48CA-A4D0-F3CC03051FC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8E7D7279-31E6-4749-B4EA-15733947DF79}">
      <dgm:prSet/>
      <dgm:spPr/>
      <dgm:t>
        <a:bodyPr/>
        <a:lstStyle/>
        <a:p>
          <a:r>
            <a:rPr lang="es-CR"/>
            <a:t>Crear el socket</a:t>
          </a:r>
          <a:endParaRPr lang="en-US"/>
        </a:p>
      </dgm:t>
    </dgm:pt>
    <dgm:pt modelId="{DEA2F87B-22A4-4A84-AE6D-E067D4DF840E}" type="parTrans" cxnId="{5BA6D5DD-71CA-4DBB-AAD4-535B9F01D5A3}">
      <dgm:prSet/>
      <dgm:spPr/>
      <dgm:t>
        <a:bodyPr/>
        <a:lstStyle/>
        <a:p>
          <a:endParaRPr lang="es-CR"/>
        </a:p>
      </dgm:t>
    </dgm:pt>
    <dgm:pt modelId="{6A4F8700-A7F9-4EF8-AA0F-7044CB7258E0}" type="sibTrans" cxnId="{5BA6D5DD-71CA-4DBB-AAD4-535B9F01D5A3}">
      <dgm:prSet/>
      <dgm:spPr/>
      <dgm:t>
        <a:bodyPr/>
        <a:lstStyle/>
        <a:p>
          <a:endParaRPr lang="es-CR"/>
        </a:p>
      </dgm:t>
    </dgm:pt>
    <dgm:pt modelId="{5BFE19C7-2913-4933-BAFB-E0D8DB7A7CF2}">
      <dgm:prSet/>
      <dgm:spPr/>
      <dgm:t>
        <a:bodyPr/>
        <a:lstStyle/>
        <a:p>
          <a:r>
            <a:rPr lang="es-CR"/>
            <a:t>Hacer bind del socket a un archivo</a:t>
          </a:r>
          <a:endParaRPr lang="en-US"/>
        </a:p>
      </dgm:t>
    </dgm:pt>
    <dgm:pt modelId="{A240A809-8D39-4C16-9F45-0143072E921D}" type="parTrans" cxnId="{21993CD2-799D-4932-A8BC-6FD585BA558D}">
      <dgm:prSet/>
      <dgm:spPr/>
      <dgm:t>
        <a:bodyPr/>
        <a:lstStyle/>
        <a:p>
          <a:endParaRPr lang="es-CR"/>
        </a:p>
      </dgm:t>
    </dgm:pt>
    <dgm:pt modelId="{0FB1FA75-D9F3-447B-A011-A9D72B04B10A}" type="sibTrans" cxnId="{21993CD2-799D-4932-A8BC-6FD585BA558D}">
      <dgm:prSet/>
      <dgm:spPr/>
      <dgm:t>
        <a:bodyPr/>
        <a:lstStyle/>
        <a:p>
          <a:endParaRPr lang="es-CR"/>
        </a:p>
      </dgm:t>
    </dgm:pt>
    <dgm:pt modelId="{850877EB-5F8F-4F1E-8978-2B1D0804FF99}">
      <dgm:prSet/>
      <dgm:spPr/>
      <dgm:t>
        <a:bodyPr/>
        <a:lstStyle/>
        <a:p>
          <a:r>
            <a:rPr lang="es-CR"/>
            <a:t>Listen el file descriptor del socket</a:t>
          </a:r>
          <a:endParaRPr lang="en-US"/>
        </a:p>
      </dgm:t>
    </dgm:pt>
    <dgm:pt modelId="{B731B8ED-4043-45CC-8DF1-EC567943FAE6}" type="parTrans" cxnId="{4D3A954F-0303-4188-B3AC-24377A137363}">
      <dgm:prSet/>
      <dgm:spPr/>
      <dgm:t>
        <a:bodyPr/>
        <a:lstStyle/>
        <a:p>
          <a:endParaRPr lang="es-CR"/>
        </a:p>
      </dgm:t>
    </dgm:pt>
    <dgm:pt modelId="{F128AB80-8A04-4073-9DE6-CA3E3A177553}" type="sibTrans" cxnId="{4D3A954F-0303-4188-B3AC-24377A137363}">
      <dgm:prSet/>
      <dgm:spPr/>
      <dgm:t>
        <a:bodyPr/>
        <a:lstStyle/>
        <a:p>
          <a:endParaRPr lang="es-CR"/>
        </a:p>
      </dgm:t>
    </dgm:pt>
    <dgm:pt modelId="{C82C1943-5CD2-4DC3-B9B6-03EBF68387F6}">
      <dgm:prSet/>
      <dgm:spPr/>
      <dgm:t>
        <a:bodyPr/>
        <a:lstStyle/>
        <a:p>
          <a:r>
            <a:rPr lang="es-CR" dirty="0"/>
            <a:t>Mientras se acepten conexiones:</a:t>
          </a:r>
          <a:endParaRPr lang="en-US" dirty="0"/>
        </a:p>
      </dgm:t>
    </dgm:pt>
    <dgm:pt modelId="{11FC305D-171A-4C26-866D-9D8176E7E7D6}" type="parTrans" cxnId="{26EA8941-23B4-47A9-867B-B881DA305F10}">
      <dgm:prSet/>
      <dgm:spPr/>
      <dgm:t>
        <a:bodyPr/>
        <a:lstStyle/>
        <a:p>
          <a:endParaRPr lang="es-CR"/>
        </a:p>
      </dgm:t>
    </dgm:pt>
    <dgm:pt modelId="{2E06AAAE-2293-4A3B-A0CA-7C74A43D2926}" type="sibTrans" cxnId="{26EA8941-23B4-47A9-867B-B881DA305F10}">
      <dgm:prSet/>
      <dgm:spPr/>
      <dgm:t>
        <a:bodyPr/>
        <a:lstStyle/>
        <a:p>
          <a:endParaRPr lang="es-CR"/>
        </a:p>
      </dgm:t>
    </dgm:pt>
    <dgm:pt modelId="{969546BF-F3FC-44ED-9DE5-3985F3F8CE2C}">
      <dgm:prSet/>
      <dgm:spPr/>
      <dgm:t>
        <a:bodyPr/>
        <a:lstStyle/>
        <a:p>
          <a:r>
            <a:rPr lang="es-CR" dirty="0"/>
            <a:t>Leer/escribir del FD de la conexión</a:t>
          </a:r>
          <a:endParaRPr lang="en-US" dirty="0"/>
        </a:p>
      </dgm:t>
    </dgm:pt>
    <dgm:pt modelId="{97400803-F0C1-4E64-BB2B-8398F52023B4}" type="parTrans" cxnId="{CCBC93A8-F966-48DD-8699-D2017C4291F3}">
      <dgm:prSet/>
      <dgm:spPr/>
      <dgm:t>
        <a:bodyPr/>
        <a:lstStyle/>
        <a:p>
          <a:endParaRPr lang="es-CR"/>
        </a:p>
      </dgm:t>
    </dgm:pt>
    <dgm:pt modelId="{278954B7-A2FA-4FB6-9962-085DFF9F4D34}" type="sibTrans" cxnId="{CCBC93A8-F966-48DD-8699-D2017C4291F3}">
      <dgm:prSet/>
      <dgm:spPr/>
      <dgm:t>
        <a:bodyPr/>
        <a:lstStyle/>
        <a:p>
          <a:endParaRPr lang="es-CR"/>
        </a:p>
      </dgm:t>
    </dgm:pt>
    <dgm:pt modelId="{625AEE41-B307-4859-B44B-2CDFADD3B8AD}">
      <dgm:prSet/>
      <dgm:spPr/>
      <dgm:t>
        <a:bodyPr/>
        <a:lstStyle/>
        <a:p>
          <a:r>
            <a:rPr lang="es-CR" dirty="0"/>
            <a:t>Cerrar el FD de la conexión</a:t>
          </a:r>
          <a:endParaRPr lang="en-US" dirty="0"/>
        </a:p>
      </dgm:t>
    </dgm:pt>
    <dgm:pt modelId="{804DCD40-A8E7-459E-95D5-060647FB053F}" type="parTrans" cxnId="{574AB055-63DF-4FA8-BBAB-47A78B1500AE}">
      <dgm:prSet/>
      <dgm:spPr/>
      <dgm:t>
        <a:bodyPr/>
        <a:lstStyle/>
        <a:p>
          <a:endParaRPr lang="es-CR"/>
        </a:p>
      </dgm:t>
    </dgm:pt>
    <dgm:pt modelId="{AD0FCC87-3205-4062-8FF8-D6A540BA88D0}" type="sibTrans" cxnId="{574AB055-63DF-4FA8-BBAB-47A78B1500AE}">
      <dgm:prSet/>
      <dgm:spPr/>
      <dgm:t>
        <a:bodyPr/>
        <a:lstStyle/>
        <a:p>
          <a:endParaRPr lang="es-CR"/>
        </a:p>
      </dgm:t>
    </dgm:pt>
    <dgm:pt modelId="{991FE2BF-E557-4497-8A08-9D541F3371B7}">
      <dgm:prSet/>
      <dgm:spPr/>
      <dgm:t>
        <a:bodyPr/>
        <a:lstStyle/>
        <a:p>
          <a:r>
            <a:rPr lang="es-CR"/>
            <a:t>Cerrar el file descriptor del socket</a:t>
          </a:r>
          <a:endParaRPr lang="en-US"/>
        </a:p>
      </dgm:t>
    </dgm:pt>
    <dgm:pt modelId="{E29EBFD0-0A87-4876-8F9F-18177233B60B}" type="parTrans" cxnId="{877D0514-24BE-4B94-ACA6-16E50E025446}">
      <dgm:prSet/>
      <dgm:spPr/>
      <dgm:t>
        <a:bodyPr/>
        <a:lstStyle/>
        <a:p>
          <a:endParaRPr lang="es-CR"/>
        </a:p>
      </dgm:t>
    </dgm:pt>
    <dgm:pt modelId="{4D34AA06-786C-41FC-8725-02A67A3564EE}" type="sibTrans" cxnId="{877D0514-24BE-4B94-ACA6-16E50E025446}">
      <dgm:prSet/>
      <dgm:spPr/>
      <dgm:t>
        <a:bodyPr/>
        <a:lstStyle/>
        <a:p>
          <a:endParaRPr lang="es-CR"/>
        </a:p>
      </dgm:t>
    </dgm:pt>
    <dgm:pt modelId="{AE7864BD-B093-460F-8E5A-660633EE7DBD}" type="pres">
      <dgm:prSet presAssocID="{CB2DF56D-E028-48CA-A4D0-F3CC03051FC2}" presName="Name0" presStyleCnt="0">
        <dgm:presLayoutVars>
          <dgm:dir/>
          <dgm:resizeHandles val="exact"/>
        </dgm:presLayoutVars>
      </dgm:prSet>
      <dgm:spPr/>
    </dgm:pt>
    <dgm:pt modelId="{3005D80B-B1EA-4575-86A4-7598559E80B4}" type="pres">
      <dgm:prSet presAssocID="{8E7D7279-31E6-4749-B4EA-15733947DF79}" presName="node" presStyleLbl="node1" presStyleIdx="0" presStyleCnt="5">
        <dgm:presLayoutVars>
          <dgm:bulletEnabled val="1"/>
        </dgm:presLayoutVars>
      </dgm:prSet>
      <dgm:spPr/>
    </dgm:pt>
    <dgm:pt modelId="{E1ACB63C-C74D-41F4-AB87-917648E57DF1}" type="pres">
      <dgm:prSet presAssocID="{6A4F8700-A7F9-4EF8-AA0F-7044CB7258E0}" presName="sibTrans" presStyleLbl="sibTrans1D1" presStyleIdx="0" presStyleCnt="4"/>
      <dgm:spPr/>
    </dgm:pt>
    <dgm:pt modelId="{0E865E07-57B0-41E1-BE2A-CF17D97BA44A}" type="pres">
      <dgm:prSet presAssocID="{6A4F8700-A7F9-4EF8-AA0F-7044CB7258E0}" presName="connectorText" presStyleLbl="sibTrans1D1" presStyleIdx="0" presStyleCnt="4"/>
      <dgm:spPr/>
    </dgm:pt>
    <dgm:pt modelId="{F86DAA7D-9A8F-4C73-B415-BE9AAA9614FE}" type="pres">
      <dgm:prSet presAssocID="{5BFE19C7-2913-4933-BAFB-E0D8DB7A7CF2}" presName="node" presStyleLbl="node1" presStyleIdx="1" presStyleCnt="5">
        <dgm:presLayoutVars>
          <dgm:bulletEnabled val="1"/>
        </dgm:presLayoutVars>
      </dgm:prSet>
      <dgm:spPr/>
    </dgm:pt>
    <dgm:pt modelId="{AA5CC2AD-ABD1-4E1B-BD1B-24D57F84D5FE}" type="pres">
      <dgm:prSet presAssocID="{0FB1FA75-D9F3-447B-A011-A9D72B04B10A}" presName="sibTrans" presStyleLbl="sibTrans1D1" presStyleIdx="1" presStyleCnt="4"/>
      <dgm:spPr/>
    </dgm:pt>
    <dgm:pt modelId="{6339E01B-E574-4E75-8F01-094485E3B280}" type="pres">
      <dgm:prSet presAssocID="{0FB1FA75-D9F3-447B-A011-A9D72B04B10A}" presName="connectorText" presStyleLbl="sibTrans1D1" presStyleIdx="1" presStyleCnt="4"/>
      <dgm:spPr/>
    </dgm:pt>
    <dgm:pt modelId="{A5571B22-FCE1-4391-8859-8B75E91A5926}" type="pres">
      <dgm:prSet presAssocID="{850877EB-5F8F-4F1E-8978-2B1D0804FF99}" presName="node" presStyleLbl="node1" presStyleIdx="2" presStyleCnt="5">
        <dgm:presLayoutVars>
          <dgm:bulletEnabled val="1"/>
        </dgm:presLayoutVars>
      </dgm:prSet>
      <dgm:spPr/>
    </dgm:pt>
    <dgm:pt modelId="{2DD8838C-F521-4921-9021-ED19E8DC8F9A}" type="pres">
      <dgm:prSet presAssocID="{F128AB80-8A04-4073-9DE6-CA3E3A177553}" presName="sibTrans" presStyleLbl="sibTrans1D1" presStyleIdx="2" presStyleCnt="4"/>
      <dgm:spPr/>
    </dgm:pt>
    <dgm:pt modelId="{E8729D80-EFA8-4F07-85E5-8331A3432719}" type="pres">
      <dgm:prSet presAssocID="{F128AB80-8A04-4073-9DE6-CA3E3A177553}" presName="connectorText" presStyleLbl="sibTrans1D1" presStyleIdx="2" presStyleCnt="4"/>
      <dgm:spPr/>
    </dgm:pt>
    <dgm:pt modelId="{132A1208-7B05-4979-A940-F4BB93F6FB30}" type="pres">
      <dgm:prSet presAssocID="{C82C1943-5CD2-4DC3-B9B6-03EBF68387F6}" presName="node" presStyleLbl="node1" presStyleIdx="3" presStyleCnt="5">
        <dgm:presLayoutVars>
          <dgm:bulletEnabled val="1"/>
        </dgm:presLayoutVars>
      </dgm:prSet>
      <dgm:spPr/>
    </dgm:pt>
    <dgm:pt modelId="{B9ADE316-2146-4A8A-AB9A-4E8E0AB65859}" type="pres">
      <dgm:prSet presAssocID="{2E06AAAE-2293-4A3B-A0CA-7C74A43D2926}" presName="sibTrans" presStyleLbl="sibTrans1D1" presStyleIdx="3" presStyleCnt="4"/>
      <dgm:spPr/>
    </dgm:pt>
    <dgm:pt modelId="{B3949687-D857-41D6-9862-EC96F59F5E17}" type="pres">
      <dgm:prSet presAssocID="{2E06AAAE-2293-4A3B-A0CA-7C74A43D2926}" presName="connectorText" presStyleLbl="sibTrans1D1" presStyleIdx="3" presStyleCnt="4"/>
      <dgm:spPr/>
    </dgm:pt>
    <dgm:pt modelId="{F6CC5FC8-FFED-479B-AF8F-1CD08FA96AC0}" type="pres">
      <dgm:prSet presAssocID="{991FE2BF-E557-4497-8A08-9D541F3371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FC61F08-4597-4B04-9C5F-7D50EF2E6F27}" type="presOf" srcId="{0FB1FA75-D9F3-447B-A011-A9D72B04B10A}" destId="{AA5CC2AD-ABD1-4E1B-BD1B-24D57F84D5FE}" srcOrd="0" destOrd="0" presId="urn:microsoft.com/office/officeart/2005/8/layout/bProcess3"/>
    <dgm:cxn modelId="{3F315C0C-E73A-49DD-8899-2595973D7EC0}" type="presOf" srcId="{6A4F8700-A7F9-4EF8-AA0F-7044CB7258E0}" destId="{0E865E07-57B0-41E1-BE2A-CF17D97BA44A}" srcOrd="1" destOrd="0" presId="urn:microsoft.com/office/officeart/2005/8/layout/bProcess3"/>
    <dgm:cxn modelId="{877D0514-24BE-4B94-ACA6-16E50E025446}" srcId="{CB2DF56D-E028-48CA-A4D0-F3CC03051FC2}" destId="{991FE2BF-E557-4497-8A08-9D541F3371B7}" srcOrd="4" destOrd="0" parTransId="{E29EBFD0-0A87-4876-8F9F-18177233B60B}" sibTransId="{4D34AA06-786C-41FC-8725-02A67A3564EE}"/>
    <dgm:cxn modelId="{CED0DF18-9263-4008-8E41-CD999F6C4A24}" type="presOf" srcId="{2E06AAAE-2293-4A3B-A0CA-7C74A43D2926}" destId="{B3949687-D857-41D6-9862-EC96F59F5E17}" srcOrd="1" destOrd="0" presId="urn:microsoft.com/office/officeart/2005/8/layout/bProcess3"/>
    <dgm:cxn modelId="{D915371C-37F8-4756-B195-E7F62DCA0D12}" type="presOf" srcId="{991FE2BF-E557-4497-8A08-9D541F3371B7}" destId="{F6CC5FC8-FFED-479B-AF8F-1CD08FA96AC0}" srcOrd="0" destOrd="0" presId="urn:microsoft.com/office/officeart/2005/8/layout/bProcess3"/>
    <dgm:cxn modelId="{470A4026-087A-46A4-B85E-76173702D050}" type="presOf" srcId="{F128AB80-8A04-4073-9DE6-CA3E3A177553}" destId="{2DD8838C-F521-4921-9021-ED19E8DC8F9A}" srcOrd="0" destOrd="0" presId="urn:microsoft.com/office/officeart/2005/8/layout/bProcess3"/>
    <dgm:cxn modelId="{64180D2A-7C3D-4290-B23F-7590A48D9126}" type="presOf" srcId="{625AEE41-B307-4859-B44B-2CDFADD3B8AD}" destId="{132A1208-7B05-4979-A940-F4BB93F6FB30}" srcOrd="0" destOrd="2" presId="urn:microsoft.com/office/officeart/2005/8/layout/bProcess3"/>
    <dgm:cxn modelId="{25D54A35-BE53-491C-9478-3EACA3FD1AAE}" type="presOf" srcId="{2E06AAAE-2293-4A3B-A0CA-7C74A43D2926}" destId="{B9ADE316-2146-4A8A-AB9A-4E8E0AB65859}" srcOrd="0" destOrd="0" presId="urn:microsoft.com/office/officeart/2005/8/layout/bProcess3"/>
    <dgm:cxn modelId="{D498AC5F-3799-4D5F-BDA8-282C46D7C66A}" type="presOf" srcId="{8E7D7279-31E6-4749-B4EA-15733947DF79}" destId="{3005D80B-B1EA-4575-86A4-7598559E80B4}" srcOrd="0" destOrd="0" presId="urn:microsoft.com/office/officeart/2005/8/layout/bProcess3"/>
    <dgm:cxn modelId="{26EA8941-23B4-47A9-867B-B881DA305F10}" srcId="{CB2DF56D-E028-48CA-A4D0-F3CC03051FC2}" destId="{C82C1943-5CD2-4DC3-B9B6-03EBF68387F6}" srcOrd="3" destOrd="0" parTransId="{11FC305D-171A-4C26-866D-9D8176E7E7D6}" sibTransId="{2E06AAAE-2293-4A3B-A0CA-7C74A43D2926}"/>
    <dgm:cxn modelId="{956E0342-FF40-4175-9207-C3E05C580E6D}" type="presOf" srcId="{F128AB80-8A04-4073-9DE6-CA3E3A177553}" destId="{E8729D80-EFA8-4F07-85E5-8331A3432719}" srcOrd="1" destOrd="0" presId="urn:microsoft.com/office/officeart/2005/8/layout/bProcess3"/>
    <dgm:cxn modelId="{E29C0564-5BE0-46E5-B911-E7D037A08292}" type="presOf" srcId="{969546BF-F3FC-44ED-9DE5-3985F3F8CE2C}" destId="{132A1208-7B05-4979-A940-F4BB93F6FB30}" srcOrd="0" destOrd="1" presId="urn:microsoft.com/office/officeart/2005/8/layout/bProcess3"/>
    <dgm:cxn modelId="{1FDDEA47-5A4F-420E-8603-26BAEE4DC132}" type="presOf" srcId="{5BFE19C7-2913-4933-BAFB-E0D8DB7A7CF2}" destId="{F86DAA7D-9A8F-4C73-B415-BE9AAA9614FE}" srcOrd="0" destOrd="0" presId="urn:microsoft.com/office/officeart/2005/8/layout/bProcess3"/>
    <dgm:cxn modelId="{4D3A954F-0303-4188-B3AC-24377A137363}" srcId="{CB2DF56D-E028-48CA-A4D0-F3CC03051FC2}" destId="{850877EB-5F8F-4F1E-8978-2B1D0804FF99}" srcOrd="2" destOrd="0" parTransId="{B731B8ED-4043-45CC-8DF1-EC567943FAE6}" sibTransId="{F128AB80-8A04-4073-9DE6-CA3E3A177553}"/>
    <dgm:cxn modelId="{574AB055-63DF-4FA8-BBAB-47A78B1500AE}" srcId="{C82C1943-5CD2-4DC3-B9B6-03EBF68387F6}" destId="{625AEE41-B307-4859-B44B-2CDFADD3B8AD}" srcOrd="1" destOrd="0" parTransId="{804DCD40-A8E7-459E-95D5-060647FB053F}" sibTransId="{AD0FCC87-3205-4062-8FF8-D6A540BA88D0}"/>
    <dgm:cxn modelId="{82C7608B-D928-435E-A684-B27076B3D645}" type="presOf" srcId="{CB2DF56D-E028-48CA-A4D0-F3CC03051FC2}" destId="{AE7864BD-B093-460F-8E5A-660633EE7DBD}" srcOrd="0" destOrd="0" presId="urn:microsoft.com/office/officeart/2005/8/layout/bProcess3"/>
    <dgm:cxn modelId="{CE68FA91-EBF7-40FB-91D4-8E3E6C6B3726}" type="presOf" srcId="{C82C1943-5CD2-4DC3-B9B6-03EBF68387F6}" destId="{132A1208-7B05-4979-A940-F4BB93F6FB30}" srcOrd="0" destOrd="0" presId="urn:microsoft.com/office/officeart/2005/8/layout/bProcess3"/>
    <dgm:cxn modelId="{256C529B-BBB9-4FFE-A4A9-508A9AB17556}" type="presOf" srcId="{850877EB-5F8F-4F1E-8978-2B1D0804FF99}" destId="{A5571B22-FCE1-4391-8859-8B75E91A5926}" srcOrd="0" destOrd="0" presId="urn:microsoft.com/office/officeart/2005/8/layout/bProcess3"/>
    <dgm:cxn modelId="{CCBC93A8-F966-48DD-8699-D2017C4291F3}" srcId="{C82C1943-5CD2-4DC3-B9B6-03EBF68387F6}" destId="{969546BF-F3FC-44ED-9DE5-3985F3F8CE2C}" srcOrd="0" destOrd="0" parTransId="{97400803-F0C1-4E64-BB2B-8398F52023B4}" sibTransId="{278954B7-A2FA-4FB6-9962-085DFF9F4D34}"/>
    <dgm:cxn modelId="{7E4098B5-64AE-4F11-8968-37F71C122584}" type="presOf" srcId="{6A4F8700-A7F9-4EF8-AA0F-7044CB7258E0}" destId="{E1ACB63C-C74D-41F4-AB87-917648E57DF1}" srcOrd="0" destOrd="0" presId="urn:microsoft.com/office/officeart/2005/8/layout/bProcess3"/>
    <dgm:cxn modelId="{21993CD2-799D-4932-A8BC-6FD585BA558D}" srcId="{CB2DF56D-E028-48CA-A4D0-F3CC03051FC2}" destId="{5BFE19C7-2913-4933-BAFB-E0D8DB7A7CF2}" srcOrd="1" destOrd="0" parTransId="{A240A809-8D39-4C16-9F45-0143072E921D}" sibTransId="{0FB1FA75-D9F3-447B-A011-A9D72B04B10A}"/>
    <dgm:cxn modelId="{5BA6D5DD-71CA-4DBB-AAD4-535B9F01D5A3}" srcId="{CB2DF56D-E028-48CA-A4D0-F3CC03051FC2}" destId="{8E7D7279-31E6-4749-B4EA-15733947DF79}" srcOrd="0" destOrd="0" parTransId="{DEA2F87B-22A4-4A84-AE6D-E067D4DF840E}" sibTransId="{6A4F8700-A7F9-4EF8-AA0F-7044CB7258E0}"/>
    <dgm:cxn modelId="{26FE8CDF-2BC2-4C03-8710-4E3A559B2D27}" type="presOf" srcId="{0FB1FA75-D9F3-447B-A011-A9D72B04B10A}" destId="{6339E01B-E574-4E75-8F01-094485E3B280}" srcOrd="1" destOrd="0" presId="urn:microsoft.com/office/officeart/2005/8/layout/bProcess3"/>
    <dgm:cxn modelId="{A1152E74-4B28-4A2F-A6C8-E9C890D6A6C5}" type="presParOf" srcId="{AE7864BD-B093-460F-8E5A-660633EE7DBD}" destId="{3005D80B-B1EA-4575-86A4-7598559E80B4}" srcOrd="0" destOrd="0" presId="urn:microsoft.com/office/officeart/2005/8/layout/bProcess3"/>
    <dgm:cxn modelId="{4F1BA1D0-9FCE-4CDE-B0FF-5CEBA8A2FEF5}" type="presParOf" srcId="{AE7864BD-B093-460F-8E5A-660633EE7DBD}" destId="{E1ACB63C-C74D-41F4-AB87-917648E57DF1}" srcOrd="1" destOrd="0" presId="urn:microsoft.com/office/officeart/2005/8/layout/bProcess3"/>
    <dgm:cxn modelId="{9B71BBEC-B61E-4F38-B0EF-05F659D6CA6A}" type="presParOf" srcId="{E1ACB63C-C74D-41F4-AB87-917648E57DF1}" destId="{0E865E07-57B0-41E1-BE2A-CF17D97BA44A}" srcOrd="0" destOrd="0" presId="urn:microsoft.com/office/officeart/2005/8/layout/bProcess3"/>
    <dgm:cxn modelId="{34938160-0847-4BEC-B583-08EC964E00B3}" type="presParOf" srcId="{AE7864BD-B093-460F-8E5A-660633EE7DBD}" destId="{F86DAA7D-9A8F-4C73-B415-BE9AAA9614FE}" srcOrd="2" destOrd="0" presId="urn:microsoft.com/office/officeart/2005/8/layout/bProcess3"/>
    <dgm:cxn modelId="{013F2A4F-69A5-4325-8DF5-3D9A20261461}" type="presParOf" srcId="{AE7864BD-B093-460F-8E5A-660633EE7DBD}" destId="{AA5CC2AD-ABD1-4E1B-BD1B-24D57F84D5FE}" srcOrd="3" destOrd="0" presId="urn:microsoft.com/office/officeart/2005/8/layout/bProcess3"/>
    <dgm:cxn modelId="{A47FFAE4-F08E-488D-84F2-FDFA3BAF4BE2}" type="presParOf" srcId="{AA5CC2AD-ABD1-4E1B-BD1B-24D57F84D5FE}" destId="{6339E01B-E574-4E75-8F01-094485E3B280}" srcOrd="0" destOrd="0" presId="urn:microsoft.com/office/officeart/2005/8/layout/bProcess3"/>
    <dgm:cxn modelId="{B2287340-57EE-435A-A9B2-333CC9658762}" type="presParOf" srcId="{AE7864BD-B093-460F-8E5A-660633EE7DBD}" destId="{A5571B22-FCE1-4391-8859-8B75E91A5926}" srcOrd="4" destOrd="0" presId="urn:microsoft.com/office/officeart/2005/8/layout/bProcess3"/>
    <dgm:cxn modelId="{18DD5629-0E75-41E8-B81F-02A5496B2B89}" type="presParOf" srcId="{AE7864BD-B093-460F-8E5A-660633EE7DBD}" destId="{2DD8838C-F521-4921-9021-ED19E8DC8F9A}" srcOrd="5" destOrd="0" presId="urn:microsoft.com/office/officeart/2005/8/layout/bProcess3"/>
    <dgm:cxn modelId="{A38AC789-B51B-4AA9-A0B8-D6C49EACC63F}" type="presParOf" srcId="{2DD8838C-F521-4921-9021-ED19E8DC8F9A}" destId="{E8729D80-EFA8-4F07-85E5-8331A3432719}" srcOrd="0" destOrd="0" presId="urn:microsoft.com/office/officeart/2005/8/layout/bProcess3"/>
    <dgm:cxn modelId="{2D5CBDAC-F33B-4028-B40B-789767500855}" type="presParOf" srcId="{AE7864BD-B093-460F-8E5A-660633EE7DBD}" destId="{132A1208-7B05-4979-A940-F4BB93F6FB30}" srcOrd="6" destOrd="0" presId="urn:microsoft.com/office/officeart/2005/8/layout/bProcess3"/>
    <dgm:cxn modelId="{3FDDFDBD-1A0F-4D76-BB89-2EECE22A70CB}" type="presParOf" srcId="{AE7864BD-B093-460F-8E5A-660633EE7DBD}" destId="{B9ADE316-2146-4A8A-AB9A-4E8E0AB65859}" srcOrd="7" destOrd="0" presId="urn:microsoft.com/office/officeart/2005/8/layout/bProcess3"/>
    <dgm:cxn modelId="{980D60BC-F63F-4DFE-9BED-EE0780925212}" type="presParOf" srcId="{B9ADE316-2146-4A8A-AB9A-4E8E0AB65859}" destId="{B3949687-D857-41D6-9862-EC96F59F5E17}" srcOrd="0" destOrd="0" presId="urn:microsoft.com/office/officeart/2005/8/layout/bProcess3"/>
    <dgm:cxn modelId="{FB2E3777-EECD-473C-ADBA-59E0000E72AE}" type="presParOf" srcId="{AE7864BD-B093-460F-8E5A-660633EE7DBD}" destId="{F6CC5FC8-FFED-479B-AF8F-1CD08FA96AC0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71B4E-A4DC-4A78-A6BC-EE70B4A024C4}">
      <dsp:nvSpPr>
        <dsp:cNvPr id="0" name=""/>
        <dsp:cNvSpPr/>
      </dsp:nvSpPr>
      <dsp:spPr>
        <a:xfrm>
          <a:off x="1866862" y="23247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34FC1-09CE-4CF9-A9F7-B810A2E355BF}">
      <dsp:nvSpPr>
        <dsp:cNvPr id="0" name=""/>
        <dsp:cNvSpPr/>
      </dsp:nvSpPr>
      <dsp:spPr>
        <a:xfrm>
          <a:off x="678862" y="26467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900" kern="1200"/>
            <a:t>Memoria Compartida</a:t>
          </a:r>
          <a:endParaRPr lang="en-US" sz="3900" kern="1200"/>
        </a:p>
      </dsp:txBody>
      <dsp:txXfrm>
        <a:off x="678862" y="2646762"/>
        <a:ext cx="4320000" cy="720000"/>
      </dsp:txXfrm>
    </dsp:sp>
    <dsp:sp modelId="{3F194AC4-49E1-4010-954F-B1DE5AF8786A}">
      <dsp:nvSpPr>
        <dsp:cNvPr id="0" name=""/>
        <dsp:cNvSpPr/>
      </dsp:nvSpPr>
      <dsp:spPr>
        <a:xfrm>
          <a:off x="6942862" y="23247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44A02-3B59-420D-A877-FFA6E561646C}">
      <dsp:nvSpPr>
        <dsp:cNvPr id="0" name=""/>
        <dsp:cNvSpPr/>
      </dsp:nvSpPr>
      <dsp:spPr>
        <a:xfrm>
          <a:off x="5754862" y="26467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900" kern="1200"/>
            <a:t>Paso de Mensajes</a:t>
          </a:r>
          <a:endParaRPr lang="en-US" sz="3900" kern="1200"/>
        </a:p>
      </dsp:txBody>
      <dsp:txXfrm>
        <a:off x="5754862" y="264676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A9393-D816-454E-9893-256510C13F4F}">
      <dsp:nvSpPr>
        <dsp:cNvPr id="0" name=""/>
        <dsp:cNvSpPr/>
      </dsp:nvSpPr>
      <dsp:spPr>
        <a:xfrm>
          <a:off x="2214065" y="22116"/>
          <a:ext cx="2161687" cy="21616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C206D-1D64-4ACF-9F0D-38F1FBA50B55}">
      <dsp:nvSpPr>
        <dsp:cNvPr id="0" name=""/>
        <dsp:cNvSpPr/>
      </dsp:nvSpPr>
      <dsp:spPr>
        <a:xfrm>
          <a:off x="2674753" y="482804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3AD5E-B0C7-40B9-82FF-76227333D7D3}">
      <dsp:nvSpPr>
        <dsp:cNvPr id="0" name=""/>
        <dsp:cNvSpPr/>
      </dsp:nvSpPr>
      <dsp:spPr>
        <a:xfrm>
          <a:off x="1523034" y="2857117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R" sz="2900" kern="1200" dirty="0"/>
            <a:t>Riesgos de mutación</a:t>
          </a:r>
          <a:endParaRPr lang="en-US" sz="2900" kern="1200" dirty="0"/>
        </a:p>
      </dsp:txBody>
      <dsp:txXfrm>
        <a:off x="1523034" y="2857117"/>
        <a:ext cx="3543750" cy="720000"/>
      </dsp:txXfrm>
    </dsp:sp>
    <dsp:sp modelId="{DD455E5D-EBFE-4BD2-9315-385438E3BD83}">
      <dsp:nvSpPr>
        <dsp:cNvPr id="0" name=""/>
        <dsp:cNvSpPr/>
      </dsp:nvSpPr>
      <dsp:spPr>
        <a:xfrm>
          <a:off x="6377971" y="22116"/>
          <a:ext cx="2161687" cy="2161687"/>
        </a:xfrm>
        <a:prstGeom prst="ellipse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472EA-8716-4F21-8231-41A6850E677E}">
      <dsp:nvSpPr>
        <dsp:cNvPr id="0" name=""/>
        <dsp:cNvSpPr/>
      </dsp:nvSpPr>
      <dsp:spPr>
        <a:xfrm>
          <a:off x="6838659" y="482804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93CB6-5485-4DB3-B6D9-C0300F2A9F38}">
      <dsp:nvSpPr>
        <dsp:cNvPr id="0" name=""/>
        <dsp:cNvSpPr/>
      </dsp:nvSpPr>
      <dsp:spPr>
        <a:xfrm>
          <a:off x="5686940" y="2857117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R" sz="2900" kern="1200" dirty="0"/>
            <a:t>Escalabilidad</a:t>
          </a:r>
          <a:endParaRPr lang="en-US" sz="2900" kern="1200" dirty="0"/>
        </a:p>
      </dsp:txBody>
      <dsp:txXfrm>
        <a:off x="5686940" y="2857117"/>
        <a:ext cx="354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1AD20-47FD-478C-A022-3FE8BDC0AC7C}">
      <dsp:nvSpPr>
        <dsp:cNvPr id="0" name=""/>
        <dsp:cNvSpPr/>
      </dsp:nvSpPr>
      <dsp:spPr>
        <a:xfrm>
          <a:off x="68714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AAEE-255E-41A9-9CF0-692167B01A59}">
      <dsp:nvSpPr>
        <dsp:cNvPr id="0" name=""/>
        <dsp:cNvSpPr/>
      </dsp:nvSpPr>
      <dsp:spPr>
        <a:xfrm>
          <a:off x="3824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Sincronización mediante comunicación</a:t>
          </a:r>
          <a:endParaRPr lang="en-US" sz="1900" kern="1200"/>
        </a:p>
      </dsp:txBody>
      <dsp:txXfrm>
        <a:off x="38249" y="2127749"/>
        <a:ext cx="2359607" cy="720000"/>
      </dsp:txXfrm>
    </dsp:sp>
    <dsp:sp modelId="{5FB53FAB-E4B4-41C4-B741-F567F06D85C9}">
      <dsp:nvSpPr>
        <dsp:cNvPr id="0" name=""/>
        <dsp:cNvSpPr/>
      </dsp:nvSpPr>
      <dsp:spPr>
        <a:xfrm>
          <a:off x="345968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48A03-88BC-4B4C-B955-AF824A671BCE}">
      <dsp:nvSpPr>
        <dsp:cNvPr id="0" name=""/>
        <dsp:cNvSpPr/>
      </dsp:nvSpPr>
      <dsp:spPr>
        <a:xfrm>
          <a:off x="281078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Mensajes inmutables</a:t>
          </a:r>
          <a:endParaRPr lang="en-US" sz="1900" kern="1200"/>
        </a:p>
      </dsp:txBody>
      <dsp:txXfrm>
        <a:off x="2810789" y="2127749"/>
        <a:ext cx="2359607" cy="720000"/>
      </dsp:txXfrm>
    </dsp:sp>
    <dsp:sp modelId="{D1BD011D-BD74-4067-BB8B-54B76244E4E8}">
      <dsp:nvSpPr>
        <dsp:cNvPr id="0" name=""/>
        <dsp:cNvSpPr/>
      </dsp:nvSpPr>
      <dsp:spPr>
        <a:xfrm>
          <a:off x="6232220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04D3A-BE36-4807-9D16-53851F2827B7}">
      <dsp:nvSpPr>
        <dsp:cNvPr id="0" name=""/>
        <dsp:cNvSpPr/>
      </dsp:nvSpPr>
      <dsp:spPr>
        <a:xfrm>
          <a:off x="5583328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Algún canal de comunicación</a:t>
          </a:r>
          <a:endParaRPr lang="en-US" sz="1900" kern="1200"/>
        </a:p>
      </dsp:txBody>
      <dsp:txXfrm>
        <a:off x="5583328" y="2127749"/>
        <a:ext cx="2359607" cy="720000"/>
      </dsp:txXfrm>
    </dsp:sp>
    <dsp:sp modelId="{04B60611-AADA-4919-9279-F8FB341CF4F4}">
      <dsp:nvSpPr>
        <dsp:cNvPr id="0" name=""/>
        <dsp:cNvSpPr/>
      </dsp:nvSpPr>
      <dsp:spPr>
        <a:xfrm>
          <a:off x="9004759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CC022-AD10-44B3-8F09-6267771C6FFA}">
      <dsp:nvSpPr>
        <dsp:cNvPr id="0" name=""/>
        <dsp:cNvSpPr/>
      </dsp:nvSpPr>
      <dsp:spPr>
        <a:xfrm>
          <a:off x="8355867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Comunicación es explícita</a:t>
          </a:r>
        </a:p>
      </dsp:txBody>
      <dsp:txXfrm>
        <a:off x="8355867" y="2127749"/>
        <a:ext cx="235960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81A27-ED59-44C5-8B76-06119DDE7F44}">
      <dsp:nvSpPr>
        <dsp:cNvPr id="0" name=""/>
        <dsp:cNvSpPr/>
      </dsp:nvSpPr>
      <dsp:spPr>
        <a:xfrm>
          <a:off x="1048424" y="41356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8A2F-BBD0-4F68-933A-6B9BEFBDAF8F}">
      <dsp:nvSpPr>
        <dsp:cNvPr id="0" name=""/>
        <dsp:cNvSpPr/>
      </dsp:nvSpPr>
      <dsp:spPr>
        <a:xfrm>
          <a:off x="6393" y="1654950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R" sz="3100" kern="1200"/>
            <a:t>Proceso</a:t>
          </a:r>
          <a:endParaRPr lang="en-US" sz="3100" kern="1200"/>
        </a:p>
      </dsp:txBody>
      <dsp:txXfrm>
        <a:off x="6393" y="1654950"/>
        <a:ext cx="3206250" cy="480937"/>
      </dsp:txXfrm>
    </dsp:sp>
    <dsp:sp modelId="{59F23CEE-61B5-404B-8423-B6F806FC23A8}">
      <dsp:nvSpPr>
        <dsp:cNvPr id="0" name=""/>
        <dsp:cNvSpPr/>
      </dsp:nvSpPr>
      <dsp:spPr>
        <a:xfrm>
          <a:off x="6393" y="2191329"/>
          <a:ext cx="3206250" cy="994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/>
            <a:t>Colas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/>
            <a:t>Canales</a:t>
          </a:r>
          <a:endParaRPr lang="en-US" sz="1700" kern="1200"/>
        </a:p>
      </dsp:txBody>
      <dsp:txXfrm>
        <a:off x="6393" y="2191329"/>
        <a:ext cx="3206250" cy="994342"/>
      </dsp:txXfrm>
    </dsp:sp>
    <dsp:sp modelId="{32CA8D7E-1FF4-449F-B10F-E6DCE9BDB738}">
      <dsp:nvSpPr>
        <dsp:cNvPr id="0" name=""/>
        <dsp:cNvSpPr/>
      </dsp:nvSpPr>
      <dsp:spPr>
        <a:xfrm>
          <a:off x="4815768" y="41356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B8251-F27D-40B4-855D-AF12FE5C56D7}">
      <dsp:nvSpPr>
        <dsp:cNvPr id="0" name=""/>
        <dsp:cNvSpPr/>
      </dsp:nvSpPr>
      <dsp:spPr>
        <a:xfrm>
          <a:off x="3773737" y="1654950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R" sz="3100" kern="1200"/>
            <a:t>Máquina</a:t>
          </a:r>
          <a:endParaRPr lang="en-US" sz="3100" kern="1200"/>
        </a:p>
      </dsp:txBody>
      <dsp:txXfrm>
        <a:off x="3773737" y="1654950"/>
        <a:ext cx="3206250" cy="480937"/>
      </dsp:txXfrm>
    </dsp:sp>
    <dsp:sp modelId="{421DAB6C-F7C8-4C33-BE27-1BB866AE68FC}">
      <dsp:nvSpPr>
        <dsp:cNvPr id="0" name=""/>
        <dsp:cNvSpPr/>
      </dsp:nvSpPr>
      <dsp:spPr>
        <a:xfrm>
          <a:off x="3773737" y="2191329"/>
          <a:ext cx="3206250" cy="994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/>
            <a:t>Message queues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/>
            <a:t>Sockets unix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 dirty="0"/>
            <a:t>Pipes</a:t>
          </a:r>
          <a:endParaRPr lang="en-US" sz="1700" kern="1200" dirty="0"/>
        </a:p>
      </dsp:txBody>
      <dsp:txXfrm>
        <a:off x="3773737" y="2191329"/>
        <a:ext cx="3206250" cy="994342"/>
      </dsp:txXfrm>
    </dsp:sp>
    <dsp:sp modelId="{EAF4BC34-C4A4-45A0-A1A4-767FF489E6B3}">
      <dsp:nvSpPr>
        <dsp:cNvPr id="0" name=""/>
        <dsp:cNvSpPr/>
      </dsp:nvSpPr>
      <dsp:spPr>
        <a:xfrm>
          <a:off x="8583112" y="41356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81DBD-2ED2-4A1F-95CE-DF04A44D2DFB}">
      <dsp:nvSpPr>
        <dsp:cNvPr id="0" name=""/>
        <dsp:cNvSpPr/>
      </dsp:nvSpPr>
      <dsp:spPr>
        <a:xfrm>
          <a:off x="7541081" y="1654950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R" sz="3100" kern="1200"/>
            <a:t>Red</a:t>
          </a:r>
          <a:endParaRPr lang="en-US" sz="3100" kern="1200"/>
        </a:p>
      </dsp:txBody>
      <dsp:txXfrm>
        <a:off x="7541081" y="1654950"/>
        <a:ext cx="3206250" cy="480937"/>
      </dsp:txXfrm>
    </dsp:sp>
    <dsp:sp modelId="{50EBD7AB-F60E-429B-96F1-12D45446F49D}">
      <dsp:nvSpPr>
        <dsp:cNvPr id="0" name=""/>
        <dsp:cNvSpPr/>
      </dsp:nvSpPr>
      <dsp:spPr>
        <a:xfrm>
          <a:off x="7541081" y="2191329"/>
          <a:ext cx="3206250" cy="994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 dirty="0"/>
            <a:t>Sockets de red</a:t>
          </a:r>
          <a:endParaRPr lang="en-US" sz="1700" kern="1200" dirty="0"/>
        </a:p>
      </dsp:txBody>
      <dsp:txXfrm>
        <a:off x="7541081" y="2191329"/>
        <a:ext cx="3206250" cy="9943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D7102-788B-4C97-A77E-CC8A076B988C}">
      <dsp:nvSpPr>
        <dsp:cNvPr id="0" name=""/>
        <dsp:cNvSpPr/>
      </dsp:nvSpPr>
      <dsp:spPr>
        <a:xfrm>
          <a:off x="0" y="364569"/>
          <a:ext cx="62547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B0EE4-4C03-49D3-8EF6-AA013EEC6C7E}">
      <dsp:nvSpPr>
        <dsp:cNvPr id="0" name=""/>
        <dsp:cNvSpPr/>
      </dsp:nvSpPr>
      <dsp:spPr>
        <a:xfrm>
          <a:off x="312736" y="98889"/>
          <a:ext cx="4378306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noProof="0" dirty="0" err="1"/>
            <a:t>Queue</a:t>
          </a:r>
          <a:r>
            <a:rPr lang="es-CR" sz="1800" kern="1200" noProof="0" dirty="0"/>
            <a:t> como base</a:t>
          </a:r>
        </a:p>
      </dsp:txBody>
      <dsp:txXfrm>
        <a:off x="338675" y="124828"/>
        <a:ext cx="4326428" cy="479482"/>
      </dsp:txXfrm>
    </dsp:sp>
    <dsp:sp modelId="{19A74305-09AA-43B0-8948-5D5D82FE3786}">
      <dsp:nvSpPr>
        <dsp:cNvPr id="0" name=""/>
        <dsp:cNvSpPr/>
      </dsp:nvSpPr>
      <dsp:spPr>
        <a:xfrm>
          <a:off x="0" y="1181049"/>
          <a:ext cx="6254724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62483"/>
              <a:satOff val="14096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436" tIns="374904" rIns="4854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800" kern="1200" noProof="0" dirty="0" err="1"/>
            <a:t>Mutex</a:t>
          </a:r>
          <a:endParaRPr lang="es-CR" sz="1800" kern="1200" noProof="0" dirty="0"/>
        </a:p>
      </dsp:txBody>
      <dsp:txXfrm>
        <a:off x="0" y="1181049"/>
        <a:ext cx="6254724" cy="765450"/>
      </dsp:txXfrm>
    </dsp:sp>
    <dsp:sp modelId="{B3EDA29D-9552-4554-AC49-E1E97B80586A}">
      <dsp:nvSpPr>
        <dsp:cNvPr id="0" name=""/>
        <dsp:cNvSpPr/>
      </dsp:nvSpPr>
      <dsp:spPr>
        <a:xfrm>
          <a:off x="312736" y="915369"/>
          <a:ext cx="4378306" cy="531360"/>
        </a:xfrm>
        <a:prstGeom prst="roundRect">
          <a:avLst/>
        </a:prstGeom>
        <a:solidFill>
          <a:schemeClr val="accent5">
            <a:hueOff val="262483"/>
            <a:satOff val="14096"/>
            <a:lumOff val="-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noProof="0" dirty="0"/>
            <a:t>Sincronización</a:t>
          </a:r>
        </a:p>
      </dsp:txBody>
      <dsp:txXfrm>
        <a:off x="338675" y="941308"/>
        <a:ext cx="4326428" cy="479482"/>
      </dsp:txXfrm>
    </dsp:sp>
    <dsp:sp modelId="{DA8C5F94-A14F-4E6E-A5B2-4F797746171D}">
      <dsp:nvSpPr>
        <dsp:cNvPr id="0" name=""/>
        <dsp:cNvSpPr/>
      </dsp:nvSpPr>
      <dsp:spPr>
        <a:xfrm>
          <a:off x="0" y="2309380"/>
          <a:ext cx="6254724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524966"/>
              <a:satOff val="28192"/>
              <a:lumOff val="-1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436" tIns="374904" rIns="4854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800" kern="1200" noProof="0" dirty="0"/>
            <a:t>Limitar tamaño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800" kern="1200" noProof="0" dirty="0"/>
            <a:t>¿Bloquear productores?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800" kern="1200" noProof="0" dirty="0"/>
            <a:t>¿Botar mensajes?</a:t>
          </a:r>
        </a:p>
      </dsp:txBody>
      <dsp:txXfrm>
        <a:off x="0" y="2309380"/>
        <a:ext cx="6254724" cy="1360800"/>
      </dsp:txXfrm>
    </dsp:sp>
    <dsp:sp modelId="{B4D7A5B7-B667-4415-9F3D-7B963D12E05F}">
      <dsp:nvSpPr>
        <dsp:cNvPr id="0" name=""/>
        <dsp:cNvSpPr/>
      </dsp:nvSpPr>
      <dsp:spPr>
        <a:xfrm>
          <a:off x="312736" y="2043699"/>
          <a:ext cx="4378306" cy="531360"/>
        </a:xfrm>
        <a:prstGeom prst="roundRect">
          <a:avLst/>
        </a:prstGeom>
        <a:solidFill>
          <a:schemeClr val="accent5">
            <a:hueOff val="524966"/>
            <a:satOff val="28192"/>
            <a:lumOff val="-10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noProof="0" dirty="0"/>
            <a:t>Desbalances</a:t>
          </a:r>
        </a:p>
      </dsp:txBody>
      <dsp:txXfrm>
        <a:off x="338675" y="2069638"/>
        <a:ext cx="4326428" cy="479482"/>
      </dsp:txXfrm>
    </dsp:sp>
    <dsp:sp modelId="{E576F37E-8CA0-4026-A2BD-C0AFF9946604}">
      <dsp:nvSpPr>
        <dsp:cNvPr id="0" name=""/>
        <dsp:cNvSpPr/>
      </dsp:nvSpPr>
      <dsp:spPr>
        <a:xfrm>
          <a:off x="0" y="4033060"/>
          <a:ext cx="6254724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87450"/>
              <a:satOff val="42288"/>
              <a:lumOff val="-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436" tIns="374904" rIns="4854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800" kern="1200" noProof="0" dirty="0"/>
            <a:t>¿Hay mensajes?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800" kern="1200" noProof="0" dirty="0"/>
            <a:t>¿Acepta mensajes?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800" kern="1200" noProof="0" dirty="0"/>
            <a:t>¿Está disponible?</a:t>
          </a:r>
        </a:p>
      </dsp:txBody>
      <dsp:txXfrm>
        <a:off x="0" y="4033060"/>
        <a:ext cx="6254724" cy="1360800"/>
      </dsp:txXfrm>
    </dsp:sp>
    <dsp:sp modelId="{C4007574-F23D-4F53-BB98-F18F358CF940}">
      <dsp:nvSpPr>
        <dsp:cNvPr id="0" name=""/>
        <dsp:cNvSpPr/>
      </dsp:nvSpPr>
      <dsp:spPr>
        <a:xfrm>
          <a:off x="312736" y="3767380"/>
          <a:ext cx="4378306" cy="531360"/>
        </a:xfrm>
        <a:prstGeom prst="roundRect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noProof="0" dirty="0"/>
            <a:t>Notificaciones</a:t>
          </a:r>
        </a:p>
      </dsp:txBody>
      <dsp:txXfrm>
        <a:off x="338675" y="3793319"/>
        <a:ext cx="4326428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CB63C-C74D-41F4-AB87-917648E57DF1}">
      <dsp:nvSpPr>
        <dsp:cNvPr id="0" name=""/>
        <dsp:cNvSpPr/>
      </dsp:nvSpPr>
      <dsp:spPr>
        <a:xfrm>
          <a:off x="3452755" y="744554"/>
          <a:ext cx="575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05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3725143" y="787245"/>
        <a:ext cx="30282" cy="6056"/>
      </dsp:txXfrm>
    </dsp:sp>
    <dsp:sp modelId="{3005D80B-B1EA-4575-86A4-7598559E80B4}">
      <dsp:nvSpPr>
        <dsp:cNvPr id="0" name=""/>
        <dsp:cNvSpPr/>
      </dsp:nvSpPr>
      <dsp:spPr>
        <a:xfrm>
          <a:off x="821257" y="284"/>
          <a:ext cx="2633297" cy="157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Crear el socket</a:t>
          </a:r>
          <a:endParaRPr lang="en-US" sz="1900" kern="1200"/>
        </a:p>
      </dsp:txBody>
      <dsp:txXfrm>
        <a:off x="821257" y="284"/>
        <a:ext cx="2633297" cy="1579978"/>
      </dsp:txXfrm>
    </dsp:sp>
    <dsp:sp modelId="{AA5CC2AD-ABD1-4E1B-BD1B-24D57F84D5FE}">
      <dsp:nvSpPr>
        <dsp:cNvPr id="0" name=""/>
        <dsp:cNvSpPr/>
      </dsp:nvSpPr>
      <dsp:spPr>
        <a:xfrm>
          <a:off x="6691711" y="744554"/>
          <a:ext cx="575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05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6964098" y="787245"/>
        <a:ext cx="30282" cy="6056"/>
      </dsp:txXfrm>
    </dsp:sp>
    <dsp:sp modelId="{F86DAA7D-9A8F-4C73-B415-BE9AAA9614FE}">
      <dsp:nvSpPr>
        <dsp:cNvPr id="0" name=""/>
        <dsp:cNvSpPr/>
      </dsp:nvSpPr>
      <dsp:spPr>
        <a:xfrm>
          <a:off x="4060213" y="284"/>
          <a:ext cx="2633297" cy="157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Hacer bind del socket a un archivo</a:t>
          </a:r>
          <a:endParaRPr lang="en-US" sz="1900" kern="1200"/>
        </a:p>
      </dsp:txBody>
      <dsp:txXfrm>
        <a:off x="4060213" y="284"/>
        <a:ext cx="2633297" cy="1579978"/>
      </dsp:txXfrm>
    </dsp:sp>
    <dsp:sp modelId="{2DD8838C-F521-4921-9021-ED19E8DC8F9A}">
      <dsp:nvSpPr>
        <dsp:cNvPr id="0" name=""/>
        <dsp:cNvSpPr/>
      </dsp:nvSpPr>
      <dsp:spPr>
        <a:xfrm>
          <a:off x="2137906" y="1578463"/>
          <a:ext cx="6477911" cy="575058"/>
        </a:xfrm>
        <a:custGeom>
          <a:avLst/>
          <a:gdLst/>
          <a:ahLst/>
          <a:cxnLst/>
          <a:rect l="0" t="0" r="0" b="0"/>
          <a:pathLst>
            <a:path>
              <a:moveTo>
                <a:pt x="6477911" y="0"/>
              </a:moveTo>
              <a:lnTo>
                <a:pt x="6477911" y="304629"/>
              </a:lnTo>
              <a:lnTo>
                <a:pt x="0" y="304629"/>
              </a:lnTo>
              <a:lnTo>
                <a:pt x="0" y="57505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5214208" y="1862964"/>
        <a:ext cx="325308" cy="6056"/>
      </dsp:txXfrm>
    </dsp:sp>
    <dsp:sp modelId="{A5571B22-FCE1-4391-8859-8B75E91A5926}">
      <dsp:nvSpPr>
        <dsp:cNvPr id="0" name=""/>
        <dsp:cNvSpPr/>
      </dsp:nvSpPr>
      <dsp:spPr>
        <a:xfrm>
          <a:off x="7299169" y="284"/>
          <a:ext cx="2633297" cy="157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Listen el file descriptor del socket</a:t>
          </a:r>
          <a:endParaRPr lang="en-US" sz="1900" kern="1200"/>
        </a:p>
      </dsp:txBody>
      <dsp:txXfrm>
        <a:off x="7299169" y="284"/>
        <a:ext cx="2633297" cy="1579978"/>
      </dsp:txXfrm>
    </dsp:sp>
    <dsp:sp modelId="{B9ADE316-2146-4A8A-AB9A-4E8E0AB65859}">
      <dsp:nvSpPr>
        <dsp:cNvPr id="0" name=""/>
        <dsp:cNvSpPr/>
      </dsp:nvSpPr>
      <dsp:spPr>
        <a:xfrm>
          <a:off x="3452755" y="2930190"/>
          <a:ext cx="575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05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500" kern="1200"/>
        </a:p>
      </dsp:txBody>
      <dsp:txXfrm>
        <a:off x="3725143" y="2972882"/>
        <a:ext cx="30282" cy="6056"/>
      </dsp:txXfrm>
    </dsp:sp>
    <dsp:sp modelId="{132A1208-7B05-4979-A940-F4BB93F6FB30}">
      <dsp:nvSpPr>
        <dsp:cNvPr id="0" name=""/>
        <dsp:cNvSpPr/>
      </dsp:nvSpPr>
      <dsp:spPr>
        <a:xfrm>
          <a:off x="821257" y="2185921"/>
          <a:ext cx="2633297" cy="157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 dirty="0"/>
            <a:t>Mientras se acepten conexiones: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500" kern="1200" dirty="0"/>
            <a:t>Leer/escribir del FD de la conexión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500" kern="1200" dirty="0"/>
            <a:t>Cerrar el FD de la conexión</a:t>
          </a:r>
          <a:endParaRPr lang="en-US" sz="1500" kern="1200" dirty="0"/>
        </a:p>
      </dsp:txBody>
      <dsp:txXfrm>
        <a:off x="821257" y="2185921"/>
        <a:ext cx="2633297" cy="1579978"/>
      </dsp:txXfrm>
    </dsp:sp>
    <dsp:sp modelId="{F6CC5FC8-FFED-479B-AF8F-1CD08FA96AC0}">
      <dsp:nvSpPr>
        <dsp:cNvPr id="0" name=""/>
        <dsp:cNvSpPr/>
      </dsp:nvSpPr>
      <dsp:spPr>
        <a:xfrm>
          <a:off x="4060213" y="2185921"/>
          <a:ext cx="2633297" cy="157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Cerrar el file descriptor del socket</a:t>
          </a:r>
          <a:endParaRPr lang="en-US" sz="1900" kern="1200"/>
        </a:p>
      </dsp:txBody>
      <dsp:txXfrm>
        <a:off x="4060213" y="2185921"/>
        <a:ext cx="2633297" cy="1579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352CD-A0E2-48E9-9AC7-9AA57966F093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B58E5-E190-489E-B282-57FCD191201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620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Los modelos de concurrencia se pueden clasificar en dos categorías: memoria compartida y paso de mensajes.</a:t>
            </a:r>
          </a:p>
          <a:p>
            <a:r>
              <a:rPr lang="es-CR" dirty="0"/>
              <a:t>En los modelos de memoria compartida los programas concurrentes interactúan entre sí leyendo y escribiendo objetos compartidos y mutables en memoria.</a:t>
            </a:r>
          </a:p>
          <a:p>
            <a:r>
              <a:rPr lang="es-CR" dirty="0"/>
              <a:t>En el modelo de paso de mensajes, los programas concurrentes interactúan enviándose mensajes inmutables entre sí, por algún mecanismo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58E5-E190-489E-B282-57FCD191201C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150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El modelo de memoria compartida tiene algunos defectos.</a:t>
            </a:r>
          </a:p>
          <a:p>
            <a:r>
              <a:rPr lang="es-CR" dirty="0"/>
              <a:t>El primero, es el riesgo de mutación, es decir, que otro módulo accidentalmente modifique de forma equivocada el estado compartido de la memoria.</a:t>
            </a:r>
          </a:p>
          <a:p>
            <a:r>
              <a:rPr lang="es-CR" dirty="0"/>
              <a:t>Otro problema notable es la escalabilidad: no es posible tener sistemas de memoria compartida arbitrariamente grandes. Más allá de las computadoras con grandes cantidades de RAM, no es posible expandir indefinidamente este modelo sin caer en sistemas distribuidos y paso de mensajes.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58E5-E190-489E-B282-57FCD191201C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9535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Al usar un modelo de paso de mensajes la sincronización entre procesos se da mediante la comunicación (léanse el capítulo sobre concurrencia en </a:t>
            </a:r>
            <a:r>
              <a:rPr lang="es-CR" dirty="0" err="1"/>
              <a:t>Effective</a:t>
            </a:r>
            <a:r>
              <a:rPr lang="es-CR" dirty="0"/>
              <a:t> </a:t>
            </a:r>
            <a:r>
              <a:rPr lang="es-CR" dirty="0" err="1"/>
              <a:t>Go</a:t>
            </a:r>
            <a:r>
              <a:rPr lang="es-CR" dirty="0"/>
              <a:t>).</a:t>
            </a:r>
          </a:p>
          <a:p>
            <a:r>
              <a:rPr lang="es-CR" dirty="0"/>
              <a:t>Cada programa se comunica usando mensajes inmutables, de forma que no puedan ser modificados por nadie más.</a:t>
            </a:r>
          </a:p>
          <a:p>
            <a:r>
              <a:rPr lang="es-CR" dirty="0"/>
              <a:t>Estas comunicaciones se dan por algún canal de comunicación (lo veremos más adelante).</a:t>
            </a:r>
          </a:p>
          <a:p>
            <a:r>
              <a:rPr lang="es-CR" dirty="0"/>
              <a:t>Finalmente, el manejo y envío de mensajes es explícito, por lo cual es más sencillo auditar cómo interactúan los programas entre sí (comparado con los modelos de memoria compartida).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58E5-E190-489E-B282-57FCD191201C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147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Existen múltiples posibles canales de comunicación para el envío de mensajes, en esta diapositiva veremos algunos.</a:t>
            </a:r>
          </a:p>
          <a:p>
            <a:r>
              <a:rPr lang="es-CR" dirty="0"/>
              <a:t>El más básico sería naturalmente una cola. Por ejemplo, en C++ podríamos usar un </a:t>
            </a:r>
            <a:r>
              <a:rPr lang="es-CR" dirty="0" err="1"/>
              <a:t>Queue</a:t>
            </a:r>
            <a:r>
              <a:rPr lang="es-CR" dirty="0"/>
              <a:t> como base.</a:t>
            </a:r>
          </a:p>
          <a:p>
            <a:r>
              <a:rPr lang="es-CR" dirty="0"/>
              <a:t>En lenguajes como </a:t>
            </a:r>
            <a:r>
              <a:rPr lang="es-CR" dirty="0" err="1"/>
              <a:t>Go</a:t>
            </a:r>
            <a:r>
              <a:rPr lang="es-CR" dirty="0"/>
              <a:t>, </a:t>
            </a:r>
            <a:r>
              <a:rPr lang="es-CR" dirty="0" err="1"/>
              <a:t>Rust</a:t>
            </a:r>
            <a:r>
              <a:rPr lang="es-CR" dirty="0"/>
              <a:t> o </a:t>
            </a:r>
            <a:r>
              <a:rPr lang="es-CR" dirty="0" err="1"/>
              <a:t>Erlang</a:t>
            </a:r>
            <a:r>
              <a:rPr lang="es-CR" dirty="0"/>
              <a:t> también existen los conceptos de Canales. Los canales son análogos al concepto de canal en CSP, y ofrecen servicios adicionales a lo que ofrece una cola básica.</a:t>
            </a:r>
          </a:p>
          <a:p>
            <a:endParaRPr lang="es-CR" dirty="0"/>
          </a:p>
          <a:p>
            <a:r>
              <a:rPr lang="es-CR" dirty="0"/>
              <a:t>Si queremos comunicar varios procesos diferentes el sistema operativo nos ofrece algunos servicios. En el caso de UNIX, tenemos a nuestra disposición las colas de mensajes, los sockets </a:t>
            </a:r>
            <a:r>
              <a:rPr lang="es-CR" dirty="0" err="1"/>
              <a:t>unix</a:t>
            </a:r>
            <a:r>
              <a:rPr lang="es-CR" dirty="0"/>
              <a:t> y los pipes.</a:t>
            </a:r>
          </a:p>
          <a:p>
            <a:endParaRPr lang="es-CR" dirty="0"/>
          </a:p>
          <a:p>
            <a:r>
              <a:rPr lang="es-CR" dirty="0"/>
              <a:t>Finalmente, podríamos querer comunicar procesos distribuidos en diferentes computadoras. En este caso, tenemos que usar sockets de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58E5-E190-489E-B282-57FCD191201C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7628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Sincrónico: sin buffer, se bloquea hasta que se lea el mensaje</a:t>
            </a:r>
          </a:p>
          <a:p>
            <a:r>
              <a:rPr lang="es-CR" dirty="0"/>
              <a:t>Asincrónico: el mensaje se envía y el proceso continúa. internamente usa un buffer.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58E5-E190-489E-B282-57FCD191201C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563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Tomado de https://www.golang-book.com/books/intro/10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58E5-E190-489E-B282-57FCD191201C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4537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Tomado de: https://www.erlang.org/doc/getting_started/conc_prog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58E5-E190-489E-B282-57FCD191201C}" type="slidenum">
              <a:rPr lang="es-CR" smtClean="0"/>
              <a:t>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251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62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204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879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115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8720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425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22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626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464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480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9904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24ACF96-377C-4F33-80D0-61AF365E19E0}" type="datetimeFigureOut">
              <a:rPr lang="es-CR" smtClean="0"/>
              <a:t>10/4/2024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99469C4-04B9-4436-97BF-8A9C8F2A1FF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21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orms.office.com/r/G5Ph5zC6E6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3E0D-F0E7-9D11-766B-C99C39494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Paso de Mensajes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E3527-5588-8D53-0600-C31DF457C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Esteban Rodríguez Betancourt</a:t>
            </a:r>
          </a:p>
        </p:txBody>
      </p:sp>
    </p:spTree>
    <p:extLst>
      <p:ext uri="{BB962C8B-B14F-4D97-AF65-F5344CB8AC3E}">
        <p14:creationId xmlns:p14="http://schemas.microsoft.com/office/powerpoint/2010/main" val="126011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76C-C95D-EBB2-07D9-EF9162FD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comunicar diferentes procesos?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6D39-ABC9-B538-CF51-4439FC8F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los métodos anteriores, asumimos que queremos enviar mensajes entre diferentes hilos del mismo proceso, es decir, tenemos memoria compartida (excepto en </a:t>
            </a:r>
            <a:r>
              <a:rPr lang="es-CR" dirty="0" err="1"/>
              <a:t>Erlang</a:t>
            </a:r>
            <a:r>
              <a:rPr lang="es-CR" dirty="0"/>
              <a:t>).</a:t>
            </a:r>
          </a:p>
          <a:p>
            <a:r>
              <a:rPr lang="es-CR" dirty="0"/>
              <a:t>¿Si queremos comunicar procesos diferentes?</a:t>
            </a:r>
          </a:p>
          <a:p>
            <a:r>
              <a:rPr lang="es-CR" dirty="0"/>
              <a:t>Usamos funcionalidad del sistema operativo. Por ejemplo, en UNIX tenemos disponible:</a:t>
            </a:r>
          </a:p>
          <a:p>
            <a:pPr lvl="1"/>
            <a:r>
              <a:rPr lang="es-CR" dirty="0" err="1"/>
              <a:t>Message</a:t>
            </a:r>
            <a:r>
              <a:rPr lang="es-CR" dirty="0"/>
              <a:t> </a:t>
            </a:r>
            <a:r>
              <a:rPr lang="es-CR" dirty="0" err="1"/>
              <a:t>Queues</a:t>
            </a:r>
            <a:endParaRPr lang="es-CR" dirty="0"/>
          </a:p>
          <a:p>
            <a:pPr lvl="1"/>
            <a:r>
              <a:rPr lang="es-CR" dirty="0"/>
              <a:t>Pipes</a:t>
            </a:r>
          </a:p>
          <a:p>
            <a:pPr lvl="1"/>
            <a:r>
              <a:rPr lang="es-CR" dirty="0" err="1"/>
              <a:t>Named</a:t>
            </a:r>
            <a:r>
              <a:rPr lang="es-CR" dirty="0"/>
              <a:t> pipe, fifo</a:t>
            </a:r>
          </a:p>
          <a:p>
            <a:pPr lvl="1"/>
            <a:r>
              <a:rPr lang="es-CR" dirty="0"/>
              <a:t>Sockets UNIX</a:t>
            </a:r>
          </a:p>
        </p:txBody>
      </p:sp>
    </p:spTree>
    <p:extLst>
      <p:ext uri="{BB962C8B-B14F-4D97-AF65-F5344CB8AC3E}">
        <p14:creationId xmlns:p14="http://schemas.microsoft.com/office/powerpoint/2010/main" val="151360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DC79-D20A-7405-69D4-333B6FD6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Message</a:t>
            </a:r>
            <a:r>
              <a:rPr lang="es-CR" dirty="0"/>
              <a:t> </a:t>
            </a:r>
            <a:r>
              <a:rPr lang="es-CR" dirty="0" err="1"/>
              <a:t>Queues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8417-F136-481A-70EE-65BAFFB7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Permiten enviar y recibir mensajes formateados</a:t>
            </a:r>
          </a:p>
          <a:p>
            <a:r>
              <a:rPr lang="es-CR" dirty="0"/>
              <a:t>Cola FIFO</a:t>
            </a:r>
          </a:p>
          <a:p>
            <a:r>
              <a:rPr lang="es-CR" dirty="0"/>
              <a:t>Funciones: </a:t>
            </a:r>
            <a:r>
              <a:rPr lang="es-CR" dirty="0" err="1"/>
              <a:t>msgget</a:t>
            </a:r>
            <a:r>
              <a:rPr lang="es-CR" dirty="0"/>
              <a:t>, </a:t>
            </a:r>
            <a:r>
              <a:rPr lang="es-CR" dirty="0" err="1"/>
              <a:t>msgsnd</a:t>
            </a:r>
            <a:r>
              <a:rPr lang="es-CR" dirty="0"/>
              <a:t>, </a:t>
            </a:r>
            <a:r>
              <a:rPr lang="es-CR" dirty="0" err="1"/>
              <a:t>msgrcv</a:t>
            </a:r>
            <a:r>
              <a:rPr lang="es-CR" dirty="0"/>
              <a:t>, </a:t>
            </a:r>
            <a:r>
              <a:rPr lang="es-CR" dirty="0" err="1"/>
              <a:t>msgctl</a:t>
            </a:r>
            <a:endParaRPr lang="es-CR" dirty="0"/>
          </a:p>
          <a:p>
            <a:r>
              <a:rPr lang="es-CR" dirty="0"/>
              <a:t>Se identifican por un ID de cola y una llave única</a:t>
            </a:r>
          </a:p>
          <a:p>
            <a:r>
              <a:rPr lang="es-CR" dirty="0"/>
              <a:t>No son volátiles</a:t>
            </a:r>
          </a:p>
          <a:p>
            <a:r>
              <a:rPr lang="es-CR" dirty="0"/>
              <a:t>Control de acceso basado en permisos UNIX</a:t>
            </a:r>
          </a:p>
          <a:p>
            <a:r>
              <a:rPr lang="es-CR" dirty="0"/>
              <a:t>Soporta prioridades</a:t>
            </a:r>
          </a:p>
          <a:p>
            <a:r>
              <a:rPr lang="es-CR" dirty="0"/>
              <a:t>Tamaño de cola y mensajes configurable</a:t>
            </a:r>
          </a:p>
        </p:txBody>
      </p:sp>
    </p:spTree>
    <p:extLst>
      <p:ext uri="{BB962C8B-B14F-4D97-AF65-F5344CB8AC3E}">
        <p14:creationId xmlns:p14="http://schemas.microsoft.com/office/powerpoint/2010/main" val="254106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1C6E-55E0-24CA-444B-49F41F77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0"/>
            <a:ext cx="11709400" cy="5583936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ipc.h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msg.h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Estructura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para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los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mensajes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 la cola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msg_buffer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msg_type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msg_text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message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key_t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key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msgid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Generamos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una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clave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única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para la cola de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key =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ftok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queuefile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Creamos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una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cola de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mensajes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obtenemos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msgid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msgget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0666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 IPC_CREAT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Creamos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1600" b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.msg_type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"Escribe 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enviar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fgets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1600" b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.msg_text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stdin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Enviamos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msgsnd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msgid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&amp;message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Mostramos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pantalla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enviado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enviado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%s"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1600" b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.msg_text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B35E0-4447-2181-8A5D-D4297EA6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s-CR" sz="6000"/>
              <a:t>Message queues - Ejemplo</a:t>
            </a:r>
          </a:p>
        </p:txBody>
      </p:sp>
    </p:spTree>
    <p:extLst>
      <p:ext uri="{BB962C8B-B14F-4D97-AF65-F5344CB8AC3E}">
        <p14:creationId xmlns:p14="http://schemas.microsoft.com/office/powerpoint/2010/main" val="232385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1C6E-55E0-24CA-444B-49F41F77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0"/>
            <a:ext cx="11709400" cy="5364480"/>
          </a:xfrm>
        </p:spPr>
        <p:txBody>
          <a:bodyPr numCol="2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ipc.h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msg.h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Estructura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para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los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mensajes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 la cola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msg_buffer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msg_type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msg_text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message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key_t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key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msgid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Generamos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una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clave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única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para la cola de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key =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ftok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queuefile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Conectamos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la cola de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mensajes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existente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obtenemos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msgid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msgget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0666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 IPC_CREAT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Recibimos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msgrcv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msgid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&amp;message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Mostramos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pantalla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recibido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recibido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%s"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000" b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msg_text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Eliminamos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la cola de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mensajes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msgctl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msgid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IPC_RMID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B35E0-4447-2181-8A5D-D4297EA6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s-CR" sz="6000"/>
              <a:t>Message queues - Ejemplo</a:t>
            </a:r>
          </a:p>
        </p:txBody>
      </p:sp>
    </p:spTree>
    <p:extLst>
      <p:ext uri="{BB962C8B-B14F-4D97-AF65-F5344CB8AC3E}">
        <p14:creationId xmlns:p14="http://schemas.microsoft.com/office/powerpoint/2010/main" val="221891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A414-55D0-323D-3F34-EC1CF75D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506B-CCFA-D0B8-8DF1-2867FAB24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Canal de comunicación unidireccional</a:t>
            </a:r>
          </a:p>
          <a:p>
            <a:r>
              <a:rPr lang="es-CR" dirty="0"/>
              <a:t>Usa la abstracción de archivos</a:t>
            </a:r>
          </a:p>
          <a:p>
            <a:r>
              <a:rPr lang="es-CR" dirty="0"/>
              <a:t>pipe() </a:t>
            </a:r>
            <a:r>
              <a:rPr lang="es-CR" dirty="0">
                <a:sym typeface="Wingdings" panose="05000000000000000000" pitchFamily="2" charset="2"/>
              </a:rPr>
              <a:t> retorna dos descriptores de archivo: escritura y lectura</a:t>
            </a:r>
          </a:p>
          <a:p>
            <a:r>
              <a:rPr lang="es-CR" dirty="0">
                <a:sym typeface="Wingdings" panose="05000000000000000000" pitchFamily="2" charset="2"/>
              </a:rPr>
              <a:t>Lo que se escribe en el FD de escritura se lee en el FD de lectura</a:t>
            </a:r>
          </a:p>
          <a:p>
            <a:r>
              <a:rPr lang="es-CR" dirty="0">
                <a:sym typeface="Wingdings" panose="05000000000000000000" pitchFamily="2" charset="2"/>
              </a:rPr>
              <a:t>¡¡¡Recuerden cerrar los file </a:t>
            </a:r>
            <a:r>
              <a:rPr lang="es-CR" dirty="0" err="1">
                <a:sym typeface="Wingdings" panose="05000000000000000000" pitchFamily="2" charset="2"/>
              </a:rPr>
              <a:t>descriptors</a:t>
            </a:r>
            <a:r>
              <a:rPr lang="es-CR" dirty="0">
                <a:sym typeface="Wingdings" panose="05000000000000000000" pitchFamily="2" charset="2"/>
              </a:rPr>
              <a:t>!!!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8438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47B1-E7F5-5F63-A51A-3490E2BB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0"/>
            <a:ext cx="11709400" cy="6858000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unistd.h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string.h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pipefds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pid_t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msg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"¡Hola, 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proceso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hijo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Crear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un pipe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pipefds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-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"pipe"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EXIT_FAILURE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Crear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un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proceso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hijo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-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"fork"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EXIT_FAILURE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Estamos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proceso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hijo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pipefds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Cerrar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escritura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pipefds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buffer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pipefds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Cerrar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lectura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Hijo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recibio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%s</a:t>
            </a:r>
            <a:r>
              <a:rPr lang="en-US" sz="16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buffer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Estamos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proceso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padre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pipefds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Cerrar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lectura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pipefds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msg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pipefds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Cerrar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escritura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Esperar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hijo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9CF96-3AC7-5202-20AD-A44A60DE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s-CR" sz="6000"/>
              <a:t>Pipes - Ejemplo</a:t>
            </a:r>
          </a:p>
        </p:txBody>
      </p:sp>
    </p:spTree>
    <p:extLst>
      <p:ext uri="{BB962C8B-B14F-4D97-AF65-F5344CB8AC3E}">
        <p14:creationId xmlns:p14="http://schemas.microsoft.com/office/powerpoint/2010/main" val="253862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B291-793B-8A2F-3A42-63713D30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Named</a:t>
            </a:r>
            <a:r>
              <a:rPr lang="es-CR" dirty="0"/>
              <a:t> Pipes /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9E28-91C2-5EF1-1048-695BAEE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Usa la abstracción de archivos</a:t>
            </a:r>
          </a:p>
          <a:p>
            <a:r>
              <a:rPr lang="es-CR" dirty="0"/>
              <a:t>Persistencia en el sistema de archivos</a:t>
            </a:r>
          </a:p>
          <a:p>
            <a:r>
              <a:rPr lang="es-CR" dirty="0"/>
              <a:t>Se crean con </a:t>
            </a:r>
            <a:r>
              <a:rPr lang="es-CR" dirty="0" err="1"/>
              <a:t>mkfifo</a:t>
            </a:r>
            <a:r>
              <a:rPr lang="es-CR" dirty="0"/>
              <a:t> (en C) o </a:t>
            </a:r>
            <a:r>
              <a:rPr lang="es-CR" dirty="0" err="1"/>
              <a:t>mkfifo</a:t>
            </a:r>
            <a:r>
              <a:rPr lang="es-CR" dirty="0"/>
              <a:t> (en </a:t>
            </a:r>
            <a:r>
              <a:rPr lang="es-CR" dirty="0" err="1"/>
              <a:t>bash</a:t>
            </a:r>
            <a:r>
              <a:rPr lang="es-CR" dirty="0"/>
              <a:t>)</a:t>
            </a:r>
          </a:p>
          <a:p>
            <a:r>
              <a:rPr lang="es-CR" dirty="0"/>
              <a:t>Sincronización:</a:t>
            </a:r>
          </a:p>
          <a:p>
            <a:pPr lvl="1"/>
            <a:r>
              <a:rPr lang="es-CR" dirty="0"/>
              <a:t>Lecturas se bloquean hasta que haya datos disponibles</a:t>
            </a:r>
          </a:p>
          <a:p>
            <a:pPr lvl="1"/>
            <a:r>
              <a:rPr lang="es-CR" dirty="0"/>
              <a:t>Escrituras se bloquean hasta que alguien lea los datos</a:t>
            </a:r>
          </a:p>
          <a:p>
            <a:r>
              <a:rPr lang="es-CR" dirty="0"/>
              <a:t>¡¡¡Recuerden cerrar los archivos!!!</a:t>
            </a:r>
          </a:p>
        </p:txBody>
      </p:sp>
    </p:spTree>
    <p:extLst>
      <p:ext uri="{BB962C8B-B14F-4D97-AF65-F5344CB8AC3E}">
        <p14:creationId xmlns:p14="http://schemas.microsoft.com/office/powerpoint/2010/main" val="44698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E5C3-E1D8-2621-B4DD-F2B9282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805011"/>
          </a:xfrm>
        </p:spPr>
        <p:txBody>
          <a:bodyPr/>
          <a:lstStyle/>
          <a:p>
            <a:r>
              <a:rPr lang="es-CR" dirty="0" err="1"/>
              <a:t>Named</a:t>
            </a:r>
            <a:r>
              <a:rPr lang="es-CR" dirty="0"/>
              <a:t> pipes / fifo - Ejemplo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8AC28-8F4B-8398-2E0B-694C19FED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805011"/>
            <a:ext cx="4663440" cy="496045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fcntl.h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unistd.h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myfifo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myfifo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msg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"¡Hola, 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mundo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del FIFO!"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Abrir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FIFO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modo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escritura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myfifo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O_WRONLY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-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"open"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EXIT_FAILURE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msg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340E11-2789-1EFF-ACC5-43695F21A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658368"/>
            <a:ext cx="4663440" cy="51070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fcntl.h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8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unistd.h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myfifo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myfifo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Abrir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FIFO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modo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lectura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myfifo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O_RDONLY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-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"open"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EXIT_FAILURE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Recibido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%s</a:t>
            </a:r>
            <a:r>
              <a:rPr lang="en-US" sz="14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C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E9D30-F03F-AE33-C4E2-2A23069D3A71}"/>
              </a:ext>
            </a:extLst>
          </p:cNvPr>
          <p:cNvSpPr txBox="1"/>
          <p:nvPr/>
        </p:nvSpPr>
        <p:spPr>
          <a:xfrm>
            <a:off x="3401568" y="6423830"/>
            <a:ext cx="466344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dirty="0"/>
              <a:t>Correr “</a:t>
            </a:r>
            <a:r>
              <a:rPr lang="es-CR" dirty="0" err="1"/>
              <a:t>mkfifo</a:t>
            </a:r>
            <a:r>
              <a:rPr lang="es-CR" dirty="0"/>
              <a:t> /</a:t>
            </a:r>
            <a:r>
              <a:rPr lang="es-CR" dirty="0" err="1"/>
              <a:t>tmp</a:t>
            </a:r>
            <a:r>
              <a:rPr lang="es-CR" dirty="0"/>
              <a:t>/</a:t>
            </a:r>
            <a:r>
              <a:rPr lang="es-CR" dirty="0" err="1"/>
              <a:t>myfifo</a:t>
            </a:r>
            <a:r>
              <a:rPr lang="es-CR" dirty="0"/>
              <a:t>” en </a:t>
            </a:r>
            <a:r>
              <a:rPr lang="es-CR" dirty="0" err="1"/>
              <a:t>bash</a:t>
            </a:r>
            <a:r>
              <a:rPr lang="es-CR" dirty="0"/>
              <a:t> antes</a:t>
            </a:r>
          </a:p>
        </p:txBody>
      </p:sp>
    </p:spTree>
    <p:extLst>
      <p:ext uri="{BB962C8B-B14F-4D97-AF65-F5344CB8AC3E}">
        <p14:creationId xmlns:p14="http://schemas.microsoft.com/office/powerpoint/2010/main" val="274564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EE2B-9D87-9CBE-70F0-0BFD53AF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Sockets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C610C-C38C-F26D-824B-8E987B69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Permite la comunicación entre procesos dentro de la misma máquina</a:t>
            </a:r>
          </a:p>
          <a:p>
            <a:r>
              <a:rPr lang="es-CR" dirty="0"/>
              <a:t>Bidireccional</a:t>
            </a:r>
          </a:p>
          <a:p>
            <a:r>
              <a:rPr lang="es-CR" dirty="0"/>
              <a:t>Usa direcciones de archivos</a:t>
            </a:r>
          </a:p>
          <a:p>
            <a:r>
              <a:rPr lang="es-CR" dirty="0"/>
              <a:t>Servidor: socket(), </a:t>
            </a:r>
            <a:r>
              <a:rPr lang="es-CR" dirty="0" err="1"/>
              <a:t>bind</a:t>
            </a:r>
            <a:r>
              <a:rPr lang="es-CR" dirty="0"/>
              <a:t>(), listen() y </a:t>
            </a:r>
            <a:r>
              <a:rPr lang="es-CR" dirty="0" err="1"/>
              <a:t>accept</a:t>
            </a:r>
            <a:r>
              <a:rPr lang="es-CR" dirty="0"/>
              <a:t>()</a:t>
            </a:r>
          </a:p>
          <a:p>
            <a:r>
              <a:rPr lang="es-CR" dirty="0"/>
              <a:t>Cliente: socket() y </a:t>
            </a:r>
            <a:r>
              <a:rPr lang="es-CR" dirty="0" err="1"/>
              <a:t>connect</a:t>
            </a:r>
            <a:r>
              <a:rPr lang="es-CR" dirty="0"/>
              <a:t>()</a:t>
            </a:r>
          </a:p>
          <a:p>
            <a:r>
              <a:rPr lang="es-CR" dirty="0"/>
              <a:t>Ver ejemplo en mediación, es algo largo...</a:t>
            </a:r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9525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4B87-AE04-89EC-4548-25A55FAE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Pseudocódigo socket UNIX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356F02-B291-CF54-FE83-D828DA073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086256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93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11B4A-90BB-21AC-6BA4-D678287D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s-CR" dirty="0"/>
              <a:t>Modelos de Concurrencia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1B5B9F4-9CD2-605B-D90B-982A837D9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866330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500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0D31-BCF9-AC9D-BBA1-7F443E46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Sockets de 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CEE8-E3E8-2B9F-2AC1-2E11D9DE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Similar a sockets </a:t>
            </a:r>
            <a:r>
              <a:rPr lang="es-CR" dirty="0" err="1"/>
              <a:t>UNIx</a:t>
            </a:r>
            <a:r>
              <a:rPr lang="es-CR" dirty="0"/>
              <a:t>, pero funciona en red</a:t>
            </a:r>
          </a:p>
          <a:p>
            <a:r>
              <a:rPr lang="es-CR" dirty="0"/>
              <a:t>IPv4 o IPv6</a:t>
            </a:r>
          </a:p>
          <a:p>
            <a:r>
              <a:rPr lang="es-CR" dirty="0" err="1"/>
              <a:t>Stream</a:t>
            </a:r>
            <a:r>
              <a:rPr lang="es-CR" dirty="0"/>
              <a:t> sockets vs </a:t>
            </a:r>
            <a:r>
              <a:rPr lang="es-CR" dirty="0" err="1"/>
              <a:t>Datagram</a:t>
            </a:r>
            <a:r>
              <a:rPr lang="es-CR"/>
              <a:t> sockets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9355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DEBB9-8437-4875-ABEA-0AEDE2C9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FA344-3AC5-F541-FE23-B63E6E3F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038" y="770467"/>
            <a:ext cx="374027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C86-B839-1A6B-1BB6-D9A43FAD0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3038" y="4206876"/>
            <a:ext cx="3660084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https://forms.office.com/r/G5Ph5zC6E6</a:t>
            </a:r>
            <a:r>
              <a:rPr lang="en-US" sz="1800">
                <a:solidFill>
                  <a:srgbClr val="FFFFFF"/>
                </a:solidFill>
                <a:latin typeface="+mj-lt"/>
              </a:rPr>
              <a:t> </a:t>
            </a:r>
          </a:p>
        </p:txBody>
      </p:sp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3DB855A2-BBE3-E762-B604-9F0A953E7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" r="2" b="2"/>
          <a:stretch/>
        </p:blipFill>
        <p:spPr>
          <a:xfrm>
            <a:off x="-10287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61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D75E-7913-ECFF-BB71-7B8D65DA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s-CR" dirty="0"/>
              <a:t>Problemas de la memoria compartida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6FB854-4544-0E49-E77C-ED4E85C8F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788015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68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9619-C1C4-9C27-9EA4-2F41C63A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s-CR" dirty="0"/>
              <a:t>Paso de mensajes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33F64E-E73B-1804-B520-F1EC3E7AF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17797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78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96AB-DF2F-F271-5F93-FDE12906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s-CR" dirty="0"/>
              <a:t>Ejemplos de canales de comunicación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1BC686A-FE8A-09C7-35ED-0DA718EAF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83047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143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F2E75-A5B3-C177-0967-3BEC5620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s-CR" sz="6000">
                <a:solidFill>
                  <a:srgbClr val="FFFFFF"/>
                </a:solidFill>
              </a:rPr>
              <a:t>Colas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A532AD-4BB8-F63A-C8E1-8030E14A2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71625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30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0EE4-4C03-49D3-8EF6-AA013EEC6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B5B0EE4-4C03-49D3-8EF6-AA013EEC6C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FD7102-788B-4C97-A77E-CC8A076B9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3FD7102-788B-4C97-A77E-CC8A076B98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DA29D-9552-4554-AC49-E1E97B805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3EDA29D-9552-4554-AC49-E1E97B8058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A74305-09AA-43B0-8948-5D5D82FE3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9A74305-09AA-43B0-8948-5D5D82FE3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D7A5B7-B667-4415-9F3D-7B963D12E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4D7A5B7-B667-4415-9F3D-7B963D12E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8C5F94-A14F-4E6E-A5B2-4F7977461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DA8C5F94-A14F-4E6E-A5B2-4F7977461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007574-F23D-4F53-BB98-F18F358CF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C4007574-F23D-4F53-BB98-F18F358CF9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76F37E-8CA0-4026-A2BD-C0AFF9946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E576F37E-8CA0-4026-A2BD-C0AFF9946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D8B42-8C91-80AA-2B0B-6B5FC11F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s-CR" sz="4400">
                <a:solidFill>
                  <a:srgbClr val="FFFFFF"/>
                </a:solidFill>
              </a:rPr>
              <a:t>Canales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79A532-DC6A-5B9D-504C-8E4821BF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s-CR" dirty="0">
                <a:sym typeface="Wingdings" panose="05000000000000000000" pitchFamily="2" charset="2"/>
              </a:rPr>
              <a:t>Basado en CSP (</a:t>
            </a:r>
            <a:r>
              <a:rPr lang="es-CR" dirty="0" err="1">
                <a:sym typeface="Wingdings" panose="05000000000000000000" pitchFamily="2" charset="2"/>
              </a:rPr>
              <a:t>Communicating</a:t>
            </a:r>
            <a:r>
              <a:rPr lang="es-CR" dirty="0">
                <a:sym typeface="Wingdings" panose="05000000000000000000" pitchFamily="2" charset="2"/>
              </a:rPr>
              <a:t> </a:t>
            </a:r>
            <a:r>
              <a:rPr lang="es-CR" dirty="0" err="1">
                <a:sym typeface="Wingdings" panose="05000000000000000000" pitchFamily="2" charset="2"/>
              </a:rPr>
              <a:t>Sequential</a:t>
            </a:r>
            <a:r>
              <a:rPr lang="es-CR" dirty="0">
                <a:sym typeface="Wingdings" panose="05000000000000000000" pitchFamily="2" charset="2"/>
              </a:rPr>
              <a:t> </a:t>
            </a:r>
            <a:r>
              <a:rPr lang="es-CR" dirty="0" err="1">
                <a:sym typeface="Wingdings" panose="05000000000000000000" pitchFamily="2" charset="2"/>
              </a:rPr>
              <a:t>Processes</a:t>
            </a:r>
            <a:r>
              <a:rPr lang="es-CR" dirty="0">
                <a:sym typeface="Wingdings" panose="05000000000000000000" pitchFamily="2" charset="2"/>
              </a:rPr>
              <a:t>, Hoare)</a:t>
            </a:r>
          </a:p>
          <a:p>
            <a:r>
              <a:rPr lang="es-CR" dirty="0">
                <a:sym typeface="Wingdings" panose="05000000000000000000" pitchFamily="2" charset="2"/>
              </a:rPr>
              <a:t>Soporte en el lenguaje:</a:t>
            </a:r>
          </a:p>
          <a:p>
            <a:pPr lvl="1"/>
            <a:r>
              <a:rPr lang="es-CR" dirty="0">
                <a:sym typeface="Wingdings" panose="05000000000000000000" pitchFamily="2" charset="2"/>
              </a:rPr>
              <a:t>C++ no tiene canales nativos </a:t>
            </a:r>
          </a:p>
          <a:p>
            <a:pPr lvl="1"/>
            <a:r>
              <a:rPr lang="es-CR" dirty="0">
                <a:sym typeface="Wingdings" panose="05000000000000000000" pitchFamily="2" charset="2"/>
              </a:rPr>
              <a:t>Otros lenguajes sí (</a:t>
            </a:r>
            <a:r>
              <a:rPr lang="es-CR" dirty="0" err="1">
                <a:sym typeface="Wingdings" panose="05000000000000000000" pitchFamily="2" charset="2"/>
              </a:rPr>
              <a:t>Erlang</a:t>
            </a:r>
            <a:r>
              <a:rPr lang="es-CR" dirty="0">
                <a:sym typeface="Wingdings" panose="05000000000000000000" pitchFamily="2" charset="2"/>
              </a:rPr>
              <a:t>, </a:t>
            </a:r>
            <a:r>
              <a:rPr lang="es-CR" dirty="0" err="1">
                <a:sym typeface="Wingdings" panose="05000000000000000000" pitchFamily="2" charset="2"/>
              </a:rPr>
              <a:t>Go</a:t>
            </a:r>
            <a:r>
              <a:rPr lang="es-CR" dirty="0">
                <a:sym typeface="Wingdings" panose="05000000000000000000" pitchFamily="2" charset="2"/>
              </a:rPr>
              <a:t>, </a:t>
            </a:r>
            <a:r>
              <a:rPr lang="es-CR" dirty="0" err="1">
                <a:sym typeface="Wingdings" panose="05000000000000000000" pitchFamily="2" charset="2"/>
              </a:rPr>
              <a:t>Rust</a:t>
            </a:r>
            <a:r>
              <a:rPr lang="es-CR" dirty="0">
                <a:sym typeface="Wingdings" panose="05000000000000000000" pitchFamily="2" charset="2"/>
              </a:rPr>
              <a:t>...)</a:t>
            </a:r>
          </a:p>
          <a:p>
            <a:r>
              <a:rPr lang="es-CR" dirty="0">
                <a:sym typeface="Wingdings" panose="05000000000000000000" pitchFamily="2" charset="2"/>
              </a:rPr>
              <a:t>Tipos de canal:</a:t>
            </a:r>
          </a:p>
          <a:p>
            <a:pPr lvl="1"/>
            <a:r>
              <a:rPr lang="es-CR" dirty="0">
                <a:sym typeface="Wingdings" panose="05000000000000000000" pitchFamily="2" charset="2"/>
              </a:rPr>
              <a:t>Sincrónico</a:t>
            </a:r>
          </a:p>
          <a:p>
            <a:pPr lvl="1"/>
            <a:r>
              <a:rPr lang="es-CR" dirty="0">
                <a:sym typeface="Wingdings" panose="05000000000000000000" pitchFamily="2" charset="2"/>
              </a:rPr>
              <a:t>Asincrónico</a:t>
            </a:r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6535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EB3C-A41F-8541-D3FD-AFFA61E1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033"/>
            <a:ext cx="11550905" cy="6498335"/>
          </a:xfrm>
        </p:spPr>
        <p:txBody>
          <a:bodyPr numCol="2" spcCol="9144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 err="1">
                <a:latin typeface="Consolas" panose="020B0609020204030204" pitchFamily="49" charset="0"/>
              </a:rPr>
              <a:t>package</a:t>
            </a:r>
            <a:r>
              <a:rPr lang="es-CR" sz="2000" dirty="0">
                <a:latin typeface="Consolas" panose="020B0609020204030204" pitchFamily="49" charset="0"/>
              </a:rPr>
              <a:t> </a:t>
            </a:r>
            <a:r>
              <a:rPr lang="es-CR" sz="2000" dirty="0" err="1">
                <a:latin typeface="Consolas" panose="020B0609020204030204" pitchFamily="49" charset="0"/>
              </a:rPr>
              <a:t>main</a:t>
            </a:r>
            <a:endParaRPr lang="es-CR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 err="1">
                <a:latin typeface="Consolas" panose="020B0609020204030204" pitchFamily="49" charset="0"/>
              </a:rPr>
              <a:t>import</a:t>
            </a:r>
            <a:r>
              <a:rPr lang="es-CR" sz="20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"</a:t>
            </a:r>
            <a:r>
              <a:rPr lang="es-CR" sz="2000" dirty="0" err="1">
                <a:latin typeface="Consolas" panose="020B0609020204030204" pitchFamily="49" charset="0"/>
              </a:rPr>
              <a:t>fmt</a:t>
            </a:r>
            <a:r>
              <a:rPr lang="es-CR" sz="20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"time"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CR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 err="1">
                <a:latin typeface="Consolas" panose="020B0609020204030204" pitchFamily="49" charset="0"/>
              </a:rPr>
              <a:t>func</a:t>
            </a:r>
            <a:r>
              <a:rPr lang="es-CR" sz="2000" dirty="0">
                <a:latin typeface="Consolas" panose="020B0609020204030204" pitchFamily="49" charset="0"/>
              </a:rPr>
              <a:t> </a:t>
            </a:r>
            <a:r>
              <a:rPr lang="es-CR" sz="2000" dirty="0" err="1">
                <a:latin typeface="Consolas" panose="020B0609020204030204" pitchFamily="49" charset="0"/>
              </a:rPr>
              <a:t>pinger</a:t>
            </a:r>
            <a:r>
              <a:rPr lang="es-CR" sz="2000" dirty="0">
                <a:latin typeface="Consolas" panose="020B0609020204030204" pitchFamily="49" charset="0"/>
              </a:rPr>
              <a:t>(c chan </a:t>
            </a:r>
            <a:r>
              <a:rPr lang="es-CR" sz="2000" dirty="0" err="1">
                <a:latin typeface="Consolas" panose="020B0609020204030204" pitchFamily="49" charset="0"/>
              </a:rPr>
              <a:t>string</a:t>
            </a:r>
            <a:r>
              <a:rPr lang="es-CR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</a:t>
            </a:r>
            <a:r>
              <a:rPr lang="es-CR" sz="2000" dirty="0" err="1">
                <a:latin typeface="Consolas" panose="020B0609020204030204" pitchFamily="49" charset="0"/>
              </a:rPr>
              <a:t>for</a:t>
            </a:r>
            <a:r>
              <a:rPr lang="es-CR" sz="2000" dirty="0">
                <a:latin typeface="Consolas" panose="020B0609020204030204" pitchFamily="49" charset="0"/>
              </a:rPr>
              <a:t> i := 0; ; i++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  c &lt;- "ping"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CR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 err="1">
                <a:latin typeface="Consolas" panose="020B0609020204030204" pitchFamily="49" charset="0"/>
              </a:rPr>
              <a:t>func</a:t>
            </a:r>
            <a:r>
              <a:rPr lang="es-CR" sz="2000" dirty="0">
                <a:latin typeface="Consolas" panose="020B0609020204030204" pitchFamily="49" charset="0"/>
              </a:rPr>
              <a:t> </a:t>
            </a:r>
            <a:r>
              <a:rPr lang="es-CR" sz="2000" dirty="0" err="1">
                <a:latin typeface="Consolas" panose="020B0609020204030204" pitchFamily="49" charset="0"/>
              </a:rPr>
              <a:t>printer</a:t>
            </a:r>
            <a:r>
              <a:rPr lang="es-CR" sz="2000" dirty="0">
                <a:latin typeface="Consolas" panose="020B0609020204030204" pitchFamily="49" charset="0"/>
              </a:rPr>
              <a:t>(c chan </a:t>
            </a:r>
            <a:r>
              <a:rPr lang="es-CR" sz="2000" dirty="0" err="1">
                <a:latin typeface="Consolas" panose="020B0609020204030204" pitchFamily="49" charset="0"/>
              </a:rPr>
              <a:t>string</a:t>
            </a:r>
            <a:r>
              <a:rPr lang="es-CR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</a:t>
            </a:r>
            <a:r>
              <a:rPr lang="es-CR" sz="2000" dirty="0" err="1">
                <a:latin typeface="Consolas" panose="020B0609020204030204" pitchFamily="49" charset="0"/>
              </a:rPr>
              <a:t>for</a:t>
            </a:r>
            <a:r>
              <a:rPr lang="es-CR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  </a:t>
            </a:r>
            <a:r>
              <a:rPr lang="es-CR" sz="2000" dirty="0" err="1">
                <a:latin typeface="Consolas" panose="020B0609020204030204" pitchFamily="49" charset="0"/>
              </a:rPr>
              <a:t>msg</a:t>
            </a:r>
            <a:r>
              <a:rPr lang="es-CR" sz="2000" dirty="0">
                <a:latin typeface="Consolas" panose="020B0609020204030204" pitchFamily="49" charset="0"/>
              </a:rPr>
              <a:t> := &lt;- c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  </a:t>
            </a:r>
            <a:r>
              <a:rPr lang="es-CR" sz="2000" dirty="0" err="1">
                <a:latin typeface="Consolas" panose="020B0609020204030204" pitchFamily="49" charset="0"/>
              </a:rPr>
              <a:t>fmt.Println</a:t>
            </a:r>
            <a:r>
              <a:rPr lang="es-CR" sz="2000" dirty="0">
                <a:latin typeface="Consolas" panose="020B0609020204030204" pitchFamily="49" charset="0"/>
              </a:rPr>
              <a:t>(</a:t>
            </a:r>
            <a:r>
              <a:rPr lang="es-CR" sz="2000" dirty="0" err="1">
                <a:latin typeface="Consolas" panose="020B0609020204030204" pitchFamily="49" charset="0"/>
              </a:rPr>
              <a:t>msg</a:t>
            </a:r>
            <a:r>
              <a:rPr lang="es-CR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  </a:t>
            </a:r>
            <a:r>
              <a:rPr lang="es-CR" sz="2000" dirty="0" err="1">
                <a:latin typeface="Consolas" panose="020B0609020204030204" pitchFamily="49" charset="0"/>
              </a:rPr>
              <a:t>time.Sleep</a:t>
            </a:r>
            <a:r>
              <a:rPr lang="es-CR" sz="2000" dirty="0">
                <a:latin typeface="Consolas" panose="020B0609020204030204" pitchFamily="49" charset="0"/>
              </a:rPr>
              <a:t>(</a:t>
            </a:r>
            <a:r>
              <a:rPr lang="es-CR" sz="2000" dirty="0" err="1">
                <a:latin typeface="Consolas" panose="020B0609020204030204" pitchFamily="49" charset="0"/>
              </a:rPr>
              <a:t>time.Second</a:t>
            </a:r>
            <a:r>
              <a:rPr lang="es-CR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CR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 err="1">
                <a:latin typeface="Consolas" panose="020B0609020204030204" pitchFamily="49" charset="0"/>
              </a:rPr>
              <a:t>func</a:t>
            </a:r>
            <a:r>
              <a:rPr lang="es-CR" sz="2000" dirty="0">
                <a:latin typeface="Consolas" panose="020B0609020204030204" pitchFamily="49" charset="0"/>
              </a:rPr>
              <a:t> </a:t>
            </a:r>
            <a:r>
              <a:rPr lang="es-CR" sz="2000" dirty="0" err="1">
                <a:latin typeface="Consolas" panose="020B0609020204030204" pitchFamily="49" charset="0"/>
              </a:rPr>
              <a:t>main</a:t>
            </a:r>
            <a:r>
              <a:rPr lang="es-CR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</a:t>
            </a:r>
            <a:r>
              <a:rPr lang="es-CR" sz="2000" dirty="0" err="1">
                <a:latin typeface="Consolas" panose="020B0609020204030204" pitchFamily="49" charset="0"/>
              </a:rPr>
              <a:t>var</a:t>
            </a:r>
            <a:r>
              <a:rPr lang="es-CR" sz="2000" dirty="0">
                <a:latin typeface="Consolas" panose="020B0609020204030204" pitchFamily="49" charset="0"/>
              </a:rPr>
              <a:t> c chan </a:t>
            </a:r>
            <a:r>
              <a:rPr lang="es-CR" sz="2000" dirty="0" err="1">
                <a:latin typeface="Consolas" panose="020B0609020204030204" pitchFamily="49" charset="0"/>
              </a:rPr>
              <a:t>string</a:t>
            </a:r>
            <a:r>
              <a:rPr lang="es-CR" sz="2000" dirty="0">
                <a:latin typeface="Consolas" panose="020B0609020204030204" pitchFamily="49" charset="0"/>
              </a:rPr>
              <a:t> = </a:t>
            </a:r>
            <a:r>
              <a:rPr lang="es-CR" sz="2000" dirty="0" err="1">
                <a:latin typeface="Consolas" panose="020B0609020204030204" pitchFamily="49" charset="0"/>
              </a:rPr>
              <a:t>make</a:t>
            </a:r>
            <a:r>
              <a:rPr lang="es-CR" sz="2000" dirty="0">
                <a:latin typeface="Consolas" panose="020B0609020204030204" pitchFamily="49" charset="0"/>
              </a:rPr>
              <a:t>(chan </a:t>
            </a:r>
            <a:r>
              <a:rPr lang="es-CR" sz="2000" dirty="0" err="1">
                <a:latin typeface="Consolas" panose="020B0609020204030204" pitchFamily="49" charset="0"/>
              </a:rPr>
              <a:t>string</a:t>
            </a:r>
            <a:r>
              <a:rPr lang="es-CR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CR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</a:t>
            </a:r>
            <a:r>
              <a:rPr lang="es-CR" sz="2000" dirty="0" err="1">
                <a:latin typeface="Consolas" panose="020B0609020204030204" pitchFamily="49" charset="0"/>
              </a:rPr>
              <a:t>go</a:t>
            </a:r>
            <a:r>
              <a:rPr lang="es-CR" sz="2000" dirty="0">
                <a:latin typeface="Consolas" panose="020B0609020204030204" pitchFamily="49" charset="0"/>
              </a:rPr>
              <a:t> </a:t>
            </a:r>
            <a:r>
              <a:rPr lang="es-CR" sz="2000" dirty="0" err="1">
                <a:latin typeface="Consolas" panose="020B0609020204030204" pitchFamily="49" charset="0"/>
              </a:rPr>
              <a:t>pinger</a:t>
            </a:r>
            <a:r>
              <a:rPr lang="es-CR" sz="2000" dirty="0">
                <a:latin typeface="Consolas" panose="020B0609020204030204" pitchFamily="49" charset="0"/>
              </a:rPr>
              <a:t>(c)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</a:t>
            </a:r>
            <a:r>
              <a:rPr lang="es-CR" sz="2000" dirty="0" err="1">
                <a:latin typeface="Consolas" panose="020B0609020204030204" pitchFamily="49" charset="0"/>
              </a:rPr>
              <a:t>go</a:t>
            </a:r>
            <a:r>
              <a:rPr lang="es-CR" sz="2000" dirty="0">
                <a:latin typeface="Consolas" panose="020B0609020204030204" pitchFamily="49" charset="0"/>
              </a:rPr>
              <a:t> </a:t>
            </a:r>
            <a:r>
              <a:rPr lang="es-CR" sz="2000" dirty="0" err="1">
                <a:latin typeface="Consolas" panose="020B0609020204030204" pitchFamily="49" charset="0"/>
              </a:rPr>
              <a:t>printer</a:t>
            </a:r>
            <a:r>
              <a:rPr lang="es-CR" sz="2000" dirty="0">
                <a:latin typeface="Consolas" panose="020B0609020204030204" pitchFamily="49" charset="0"/>
              </a:rPr>
              <a:t>(c)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CR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</a:t>
            </a:r>
            <a:r>
              <a:rPr lang="es-CR" sz="2000" dirty="0" err="1">
                <a:latin typeface="Consolas" panose="020B0609020204030204" pitchFamily="49" charset="0"/>
              </a:rPr>
              <a:t>var</a:t>
            </a:r>
            <a:r>
              <a:rPr lang="es-CR" sz="2000" dirty="0">
                <a:latin typeface="Consolas" panose="020B0609020204030204" pitchFamily="49" charset="0"/>
              </a:rPr>
              <a:t> input </a:t>
            </a:r>
            <a:r>
              <a:rPr lang="es-CR" sz="2000" dirty="0" err="1">
                <a:latin typeface="Consolas" panose="020B0609020204030204" pitchFamily="49" charset="0"/>
              </a:rPr>
              <a:t>string</a:t>
            </a:r>
            <a:endParaRPr lang="es-CR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  </a:t>
            </a:r>
            <a:r>
              <a:rPr lang="es-CR" sz="2000" dirty="0" err="1">
                <a:latin typeface="Consolas" panose="020B0609020204030204" pitchFamily="49" charset="0"/>
              </a:rPr>
              <a:t>fmt.Scanln</a:t>
            </a:r>
            <a:r>
              <a:rPr lang="es-CR" sz="2000" dirty="0">
                <a:latin typeface="Consolas" panose="020B0609020204030204" pitchFamily="49" charset="0"/>
              </a:rPr>
              <a:t>(&amp;input)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C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92175-79BD-C2B4-7DE0-C1A5EB0A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s-CR" sz="6000" dirty="0" err="1"/>
              <a:t>Go</a:t>
            </a:r>
            <a:r>
              <a:rPr lang="es-CR" sz="6000" dirty="0"/>
              <a:t> </a:t>
            </a:r>
            <a:r>
              <a:rPr lang="es-CR" sz="6000" dirty="0" err="1"/>
              <a:t>channels</a:t>
            </a:r>
            <a:endParaRPr lang="es-CR" sz="6000" dirty="0"/>
          </a:p>
        </p:txBody>
      </p:sp>
    </p:spTree>
    <p:extLst>
      <p:ext uri="{BB962C8B-B14F-4D97-AF65-F5344CB8AC3E}">
        <p14:creationId xmlns:p14="http://schemas.microsoft.com/office/powerpoint/2010/main" val="22652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846B-8556-8F3F-DE4E-DB78704F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Erlang</a:t>
            </a:r>
            <a:r>
              <a:rPr lang="es-CR" dirty="0"/>
              <a:t> </a:t>
            </a:r>
            <a:r>
              <a:rPr lang="es-CR" dirty="0" err="1"/>
              <a:t>Message</a:t>
            </a:r>
            <a:r>
              <a:rPr lang="es-CR" dirty="0"/>
              <a:t>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495D-CCF4-D5BC-86D6-FEAA9207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-module(tut15).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-</a:t>
            </a:r>
            <a:r>
              <a:rPr lang="es-CR" dirty="0" err="1"/>
              <a:t>export</a:t>
            </a:r>
            <a:r>
              <a:rPr lang="es-CR" dirty="0"/>
              <a:t>([</a:t>
            </a:r>
            <a:r>
              <a:rPr lang="es-CR" dirty="0" err="1"/>
              <a:t>start</a:t>
            </a:r>
            <a:r>
              <a:rPr lang="es-CR" dirty="0"/>
              <a:t>/0, ping/2, </a:t>
            </a:r>
            <a:r>
              <a:rPr lang="es-CR" dirty="0" err="1"/>
              <a:t>pong</a:t>
            </a:r>
            <a:r>
              <a:rPr lang="es-CR" dirty="0"/>
              <a:t>/0]).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C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ping(0, </a:t>
            </a:r>
            <a:r>
              <a:rPr lang="es-CR" dirty="0" err="1"/>
              <a:t>Pong_PID</a:t>
            </a:r>
            <a:r>
              <a:rPr lang="es-CR" dirty="0"/>
              <a:t>)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</a:t>
            </a:r>
            <a:r>
              <a:rPr lang="es-CR" dirty="0" err="1"/>
              <a:t>Pong_PID</a:t>
            </a:r>
            <a:r>
              <a:rPr lang="es-CR" dirty="0"/>
              <a:t> ! </a:t>
            </a:r>
            <a:r>
              <a:rPr lang="es-CR" dirty="0" err="1"/>
              <a:t>finished</a:t>
            </a:r>
            <a:r>
              <a:rPr lang="es-CR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</a:t>
            </a:r>
            <a:r>
              <a:rPr lang="es-CR" dirty="0" err="1"/>
              <a:t>io:format</a:t>
            </a:r>
            <a:r>
              <a:rPr lang="es-CR" dirty="0"/>
              <a:t>("ping </a:t>
            </a:r>
            <a:r>
              <a:rPr lang="es-CR" dirty="0" err="1"/>
              <a:t>finished~n</a:t>
            </a:r>
            <a:r>
              <a:rPr lang="es-CR" dirty="0"/>
              <a:t>", 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C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ping(N, </a:t>
            </a:r>
            <a:r>
              <a:rPr lang="es-CR" dirty="0" err="1"/>
              <a:t>Pong_PID</a:t>
            </a:r>
            <a:r>
              <a:rPr lang="es-CR" dirty="0"/>
              <a:t>)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</a:t>
            </a:r>
            <a:r>
              <a:rPr lang="es-CR" dirty="0" err="1"/>
              <a:t>Pong_PID</a:t>
            </a:r>
            <a:r>
              <a:rPr lang="es-CR" dirty="0"/>
              <a:t> ! {ping, </a:t>
            </a:r>
            <a:r>
              <a:rPr lang="es-CR" dirty="0" err="1"/>
              <a:t>self</a:t>
            </a:r>
            <a:r>
              <a:rPr lang="es-CR" dirty="0"/>
              <a:t>()},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</a:t>
            </a:r>
            <a:r>
              <a:rPr lang="es-CR" dirty="0" err="1"/>
              <a:t>receive</a:t>
            </a:r>
            <a:endParaRPr lang="es-C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    </a:t>
            </a:r>
            <a:r>
              <a:rPr lang="es-CR" dirty="0" err="1"/>
              <a:t>pong</a:t>
            </a:r>
            <a:r>
              <a:rPr lang="es-CR" dirty="0"/>
              <a:t>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        </a:t>
            </a:r>
            <a:r>
              <a:rPr lang="es-CR" dirty="0" err="1"/>
              <a:t>io:format</a:t>
            </a:r>
            <a:r>
              <a:rPr lang="es-CR" dirty="0"/>
              <a:t>("Ping </a:t>
            </a:r>
            <a:r>
              <a:rPr lang="es-CR" dirty="0" err="1"/>
              <a:t>received</a:t>
            </a:r>
            <a:r>
              <a:rPr lang="es-CR" dirty="0"/>
              <a:t> </a:t>
            </a:r>
            <a:r>
              <a:rPr lang="es-CR" dirty="0" err="1"/>
              <a:t>pong~n</a:t>
            </a:r>
            <a:r>
              <a:rPr lang="es-CR" dirty="0"/>
              <a:t>", 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</a:t>
            </a:r>
            <a:r>
              <a:rPr lang="es-CR" dirty="0" err="1"/>
              <a:t>end</a:t>
            </a:r>
            <a:r>
              <a:rPr lang="es-CR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ping(N - 1, </a:t>
            </a:r>
            <a:r>
              <a:rPr lang="es-CR" dirty="0" err="1"/>
              <a:t>Pong_PID</a:t>
            </a:r>
            <a:r>
              <a:rPr lang="es-CR" dirty="0"/>
              <a:t>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 err="1"/>
              <a:t>pong</a:t>
            </a:r>
            <a:r>
              <a:rPr lang="es-CR" dirty="0"/>
              <a:t>()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</a:t>
            </a:r>
            <a:r>
              <a:rPr lang="es-CR" dirty="0" err="1"/>
              <a:t>receive</a:t>
            </a:r>
            <a:endParaRPr lang="es-C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    </a:t>
            </a:r>
            <a:r>
              <a:rPr lang="es-CR" dirty="0" err="1"/>
              <a:t>finished</a:t>
            </a:r>
            <a:r>
              <a:rPr lang="es-CR" dirty="0"/>
              <a:t>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        </a:t>
            </a:r>
            <a:r>
              <a:rPr lang="es-CR" dirty="0" err="1"/>
              <a:t>io:format</a:t>
            </a:r>
            <a:r>
              <a:rPr lang="es-CR" dirty="0"/>
              <a:t>("</a:t>
            </a:r>
            <a:r>
              <a:rPr lang="es-CR" dirty="0" err="1"/>
              <a:t>Pong</a:t>
            </a:r>
            <a:r>
              <a:rPr lang="es-CR" dirty="0"/>
              <a:t> </a:t>
            </a:r>
            <a:r>
              <a:rPr lang="es-CR" dirty="0" err="1"/>
              <a:t>finished~n</a:t>
            </a:r>
            <a:r>
              <a:rPr lang="es-CR" dirty="0"/>
              <a:t>", 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    {ping, </a:t>
            </a:r>
            <a:r>
              <a:rPr lang="es-CR" dirty="0" err="1"/>
              <a:t>Ping_PID</a:t>
            </a:r>
            <a:r>
              <a:rPr lang="es-CR" dirty="0"/>
              <a:t>}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        </a:t>
            </a:r>
            <a:r>
              <a:rPr lang="es-CR" dirty="0" err="1"/>
              <a:t>io:format</a:t>
            </a:r>
            <a:r>
              <a:rPr lang="es-CR" dirty="0"/>
              <a:t>("</a:t>
            </a:r>
            <a:r>
              <a:rPr lang="es-CR" dirty="0" err="1"/>
              <a:t>Pong</a:t>
            </a:r>
            <a:r>
              <a:rPr lang="es-CR" dirty="0"/>
              <a:t> </a:t>
            </a:r>
            <a:r>
              <a:rPr lang="es-CR" dirty="0" err="1"/>
              <a:t>received</a:t>
            </a:r>
            <a:r>
              <a:rPr lang="es-CR" dirty="0"/>
              <a:t> </a:t>
            </a:r>
            <a:r>
              <a:rPr lang="es-CR" dirty="0" err="1"/>
              <a:t>ping~n</a:t>
            </a:r>
            <a:r>
              <a:rPr lang="es-CR" dirty="0"/>
              <a:t>", []),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        </a:t>
            </a:r>
            <a:r>
              <a:rPr lang="es-CR" dirty="0" err="1"/>
              <a:t>Ping_PID</a:t>
            </a:r>
            <a:r>
              <a:rPr lang="es-CR" dirty="0"/>
              <a:t> ! </a:t>
            </a:r>
            <a:r>
              <a:rPr lang="es-CR" dirty="0" err="1"/>
              <a:t>pong</a:t>
            </a:r>
            <a:r>
              <a:rPr lang="es-CR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        </a:t>
            </a:r>
            <a:r>
              <a:rPr lang="es-CR" dirty="0" err="1"/>
              <a:t>pong</a:t>
            </a:r>
            <a:r>
              <a:rPr lang="es-CR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</a:t>
            </a:r>
            <a:r>
              <a:rPr lang="es-CR" dirty="0" err="1"/>
              <a:t>end</a:t>
            </a:r>
            <a:r>
              <a:rPr lang="es-C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C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 err="1"/>
              <a:t>start</a:t>
            </a:r>
            <a:r>
              <a:rPr lang="es-CR" dirty="0"/>
              <a:t>()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</a:t>
            </a:r>
            <a:r>
              <a:rPr lang="es-CR" dirty="0" err="1"/>
              <a:t>Pong_PID</a:t>
            </a:r>
            <a:r>
              <a:rPr lang="es-CR" dirty="0"/>
              <a:t> = </a:t>
            </a:r>
            <a:r>
              <a:rPr lang="es-CR" dirty="0" err="1"/>
              <a:t>spawn</a:t>
            </a:r>
            <a:r>
              <a:rPr lang="es-CR" dirty="0"/>
              <a:t>(tut15, </a:t>
            </a:r>
            <a:r>
              <a:rPr lang="es-CR" dirty="0" err="1"/>
              <a:t>pong</a:t>
            </a:r>
            <a:r>
              <a:rPr lang="es-CR" dirty="0"/>
              <a:t>, []),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/>
              <a:t>    </a:t>
            </a:r>
            <a:r>
              <a:rPr lang="es-CR" dirty="0" err="1"/>
              <a:t>spawn</a:t>
            </a:r>
            <a:r>
              <a:rPr lang="es-CR" dirty="0"/>
              <a:t>(tut15, ping, [3, </a:t>
            </a:r>
            <a:r>
              <a:rPr lang="es-CR" dirty="0" err="1"/>
              <a:t>Pong_PID</a:t>
            </a:r>
            <a:r>
              <a:rPr lang="es-CR" dirty="0"/>
              <a:t>]).</a:t>
            </a:r>
          </a:p>
        </p:txBody>
      </p:sp>
    </p:spTree>
    <p:extLst>
      <p:ext uri="{BB962C8B-B14F-4D97-AF65-F5344CB8AC3E}">
        <p14:creationId xmlns:p14="http://schemas.microsoft.com/office/powerpoint/2010/main" val="119961224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140</TotalTime>
  <Words>2159</Words>
  <Application>Microsoft Office PowerPoint</Application>
  <PresentationFormat>Widescreen</PresentationFormat>
  <Paragraphs>313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 Light</vt:lpstr>
      <vt:lpstr>Consolas</vt:lpstr>
      <vt:lpstr>Wingdings</vt:lpstr>
      <vt:lpstr>Metropolitan</vt:lpstr>
      <vt:lpstr>Paso de Mensajes</vt:lpstr>
      <vt:lpstr>Modelos de Concurrencia</vt:lpstr>
      <vt:lpstr>Problemas de la memoria compartida</vt:lpstr>
      <vt:lpstr>Paso de mensajes</vt:lpstr>
      <vt:lpstr>Ejemplos de canales de comunicación</vt:lpstr>
      <vt:lpstr>Colas</vt:lpstr>
      <vt:lpstr>Canales</vt:lpstr>
      <vt:lpstr>Go channels</vt:lpstr>
      <vt:lpstr>Erlang Message Passing</vt:lpstr>
      <vt:lpstr>¿Cómo comunicar diferentes procesos?</vt:lpstr>
      <vt:lpstr>Message Queues</vt:lpstr>
      <vt:lpstr>Message queues - Ejemplo</vt:lpstr>
      <vt:lpstr>Message queues - Ejemplo</vt:lpstr>
      <vt:lpstr>Pipes</vt:lpstr>
      <vt:lpstr>Pipes - Ejemplo</vt:lpstr>
      <vt:lpstr>Named Pipes / fifo</vt:lpstr>
      <vt:lpstr>Named pipes / fifo - Ejemplo</vt:lpstr>
      <vt:lpstr>Sockets UNIX</vt:lpstr>
      <vt:lpstr>Pseudocódigo socket UNIX</vt:lpstr>
      <vt:lpstr>Sockets de Red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 de Mensajes</dc:title>
  <dc:creator>Esteban Rodríguez Betancourt</dc:creator>
  <cp:lastModifiedBy>Esteban Rodríguez Betancourt</cp:lastModifiedBy>
  <cp:revision>2</cp:revision>
  <dcterms:created xsi:type="dcterms:W3CDTF">2024-04-10T01:49:59Z</dcterms:created>
  <dcterms:modified xsi:type="dcterms:W3CDTF">2024-04-11T02:22:56Z</dcterms:modified>
</cp:coreProperties>
</file>