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33667C-3B47-4509-A9F1-6C708C841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A2FC19-4931-421B-98E2-8AB07D8D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50" y="649869"/>
            <a:ext cx="7751299" cy="35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A7D51-5ED3-4B73-8F89-A8B4EB0F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y manejar las mesas que </a:t>
            </a:r>
            <a:r>
              <a:rPr lang="es-MX" dirty="0" err="1"/>
              <a:t>esten</a:t>
            </a:r>
            <a:r>
              <a:rPr lang="es-MX" dirty="0"/>
              <a:t> disponibles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CA3372-A5EE-4FD3-ABE1-460D6364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" y="1943851"/>
            <a:ext cx="10757095" cy="47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0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6AF9-4EB2-4C7A-BFAE-D0441F1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y administrar usuarios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D78FB3-2751-4665-AB61-629F2092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8" y="1911124"/>
            <a:ext cx="9856425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AFC8A-6485-49AD-8EBB-AE02119F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 es la vista que tiene el usuario al entrar a hacer una reservación.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DD8755-4F95-4264-835F-6612D26B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35" y="1895940"/>
            <a:ext cx="9602729" cy="44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1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6F9E2-C859-496F-A639-B1BC410D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¿Qué es </a:t>
            </a:r>
            <a:r>
              <a:rPr lang="es-MX" sz="4800" dirty="0" err="1"/>
              <a:t>Kronos</a:t>
            </a:r>
            <a:r>
              <a:rPr lang="es-MX" sz="4800" dirty="0"/>
              <a:t> </a:t>
            </a:r>
            <a:r>
              <a:rPr lang="es-MX" sz="4800" dirty="0" err="1"/>
              <a:t>Booking</a:t>
            </a:r>
            <a:r>
              <a:rPr lang="es-MX" sz="48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801BF-DA57-4EF0-8BBA-30F27100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/>
              <a:t> Es un nuevo servicio que hará más fácil realizar </a:t>
            </a:r>
            <a:r>
              <a:rPr lang="es-MX" sz="3600" b="1" dirty="0"/>
              <a:t>reservaciones</a:t>
            </a:r>
            <a:r>
              <a:rPr lang="es-MX" sz="3600" dirty="0"/>
              <a:t> para tus clientes.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68461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78875-C017-4B56-B912-0BED653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Objetivo: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B92E73-5A25-4970-9A95-3E76729D0E8A}"/>
              </a:ext>
            </a:extLst>
          </p:cNvPr>
          <p:cNvSpPr txBox="1"/>
          <p:nvPr/>
        </p:nvSpPr>
        <p:spPr>
          <a:xfrm>
            <a:off x="702365" y="2875722"/>
            <a:ext cx="10376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/>
              <a:t>Facilitar la forma en que se hacen las reservaciones, optimizando tiempo y recursos con un servicio escalable.</a:t>
            </a:r>
          </a:p>
        </p:txBody>
      </p:sp>
    </p:spTree>
    <p:extLst>
      <p:ext uri="{BB962C8B-B14F-4D97-AF65-F5344CB8AC3E}">
        <p14:creationId xmlns:p14="http://schemas.microsoft.com/office/powerpoint/2010/main" val="5594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8BEDF-9FF1-4DAD-9CF2-022104E9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80927"/>
            <a:ext cx="10571998" cy="970450"/>
          </a:xfrm>
        </p:spPr>
        <p:txBody>
          <a:bodyPr/>
          <a:lstStyle/>
          <a:p>
            <a:r>
              <a:rPr lang="es-MX" dirty="0"/>
              <a:t>Ventajas: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3C08D53-8DF5-45B1-9266-1D4209896CAD}"/>
              </a:ext>
            </a:extLst>
          </p:cNvPr>
          <p:cNvSpPr txBox="1">
            <a:spLocks/>
          </p:cNvSpPr>
          <p:nvPr/>
        </p:nvSpPr>
        <p:spPr>
          <a:xfrm>
            <a:off x="827425" y="2332383"/>
            <a:ext cx="10554574" cy="42772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600" dirty="0"/>
              <a:t> Maneja las reservaciones que hay en tu restaurante de una manera muy fácil.</a:t>
            </a:r>
          </a:p>
          <a:p>
            <a:pPr algn="just"/>
            <a:r>
              <a:rPr lang="es-MX" sz="3600" dirty="0"/>
              <a:t> Se puede utilizar cualquier dispositivo móvil.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err="1"/>
              <a:t>User-Friendly</a:t>
            </a:r>
            <a:r>
              <a:rPr lang="es-MX" sz="3600" dirty="0"/>
              <a:t>.</a:t>
            </a:r>
          </a:p>
          <a:p>
            <a:pPr algn="just"/>
            <a:r>
              <a:rPr lang="es-MX" sz="3600" dirty="0"/>
              <a:t> Genera reportes.</a:t>
            </a:r>
          </a:p>
          <a:p>
            <a:pPr marL="0" indent="0" algn="just">
              <a:buNone/>
            </a:pPr>
            <a:endParaRPr lang="es-MX" sz="3600" dirty="0"/>
          </a:p>
          <a:p>
            <a:pPr algn="just"/>
            <a:endParaRPr lang="es-MX" sz="3600" dirty="0"/>
          </a:p>
          <a:p>
            <a:pPr marL="0" indent="0">
              <a:buFont typeface="Wingdings 2" charset="2"/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65490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4F0B2-D1FA-4B3A-9F0F-89A464F4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poder acceder al sistema lo primero que hay que hacer es crear una cuenta: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EFEB03-4A01-40C3-994E-9F44332F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707602"/>
            <a:ext cx="10363034" cy="50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7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21C2F-2CFC-4BA7-8DFC-2E0F5EE7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Ya que tenemos una cuenta podemos iniciar sesión: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D4395F-2F0E-4862-A77B-F31CE928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97" y="1855304"/>
            <a:ext cx="1057199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9A4D7-CCC7-47FD-9CAF-B0287093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Este es el </a:t>
            </a:r>
            <a:r>
              <a:rPr lang="es-MX" dirty="0" err="1"/>
              <a:t>dashboard</a:t>
            </a:r>
            <a:r>
              <a:rPr lang="es-MX" dirty="0"/>
              <a:t>, donde podrás ver las operaciones que puedes realizar.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4B7553-A952-4591-AC65-F1A0DF61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859139"/>
            <a:ext cx="10433538" cy="49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3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E5332-20D1-4DE5-9EA4-72044D05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 quieres ver los detalles de alguna operación, también es posible.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5E5686-06DB-4E2A-85DB-E8316BE9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934818"/>
            <a:ext cx="10351272" cy="45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0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CBD67-A820-416B-9501-48DAA9B3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Puedes definir que días y en que horario esta abierto el restaurante.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C44EFD-8C4D-47E1-BBA8-7D683C9F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864849"/>
            <a:ext cx="10208049" cy="49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8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103</TotalTime>
  <Words>166</Words>
  <Application>Microsoft Office PowerPoint</Application>
  <PresentationFormat>Panorámica</PresentationFormat>
  <Paragraphs>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Presentación de PowerPoint</vt:lpstr>
      <vt:lpstr>¿Qué es Kronos Booking?</vt:lpstr>
      <vt:lpstr>Objetivo:</vt:lpstr>
      <vt:lpstr>Ventajas:</vt:lpstr>
      <vt:lpstr>Para poder acceder al sistema lo primero que hay que hacer es crear una cuenta:</vt:lpstr>
      <vt:lpstr>Ya que tenemos una cuenta podemos iniciar sesión:</vt:lpstr>
      <vt:lpstr>Este es el dashboard, donde podrás ver las operaciones que puedes realizar.</vt:lpstr>
      <vt:lpstr>Si quieres ver los detalles de alguna operación, también es posible.</vt:lpstr>
      <vt:lpstr>Puedes definir que días y en que horario esta abierto el restaurante.</vt:lpstr>
      <vt:lpstr>Agregar y manejar las mesas que esten disponibles</vt:lpstr>
      <vt:lpstr>Agregar y administrar usuarios</vt:lpstr>
      <vt:lpstr>Esta es la vista que tiene el usuario al entrar a hacer una reservación.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Kronos Booking</dc:title>
  <dc:creator>Karen Alvarez Manzur</dc:creator>
  <cp:lastModifiedBy>Mario David Morales Castro</cp:lastModifiedBy>
  <cp:revision>11</cp:revision>
  <dcterms:created xsi:type="dcterms:W3CDTF">2019-02-08T01:36:39Z</dcterms:created>
  <dcterms:modified xsi:type="dcterms:W3CDTF">2019-02-09T00:27:55Z</dcterms:modified>
</cp:coreProperties>
</file>