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0" r:id="rId7"/>
    <p:sldId id="261" r:id="rId8"/>
    <p:sldId id="262" r:id="rId9"/>
    <p:sldId id="263" r:id="rId10"/>
    <p:sldId id="264" r:id="rId11"/>
    <p:sldId id="265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42" d="100"/>
          <a:sy n="42" d="100"/>
        </p:scale>
        <p:origin x="3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Diagrama_de_estado" TargetMode="External"/><Relationship Id="rId2" Type="http://schemas.openxmlformats.org/officeDocument/2006/relationships/hyperlink" Target="https://support.office.com/es-es/article/acerca-de-los-diagramas-de-estado-uml-8facfd43-bd82-49f5-a750-20c568b5a9b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 DE ESTADOS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DESARROLLO ORIENTADO A OBJETOS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 de su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MX" sz="2400" dirty="0"/>
              <a:t>La inclusión de estas relaciones sobre simplificadas hace que los diagramas lleguen a omitir ciertos casos de uso que no sean de gran valor o no aporten algo al cliente, pero que pueden ser de utilidad para el analista encargado o el personal especializado.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DB66D-EE7B-4C9F-BE19-BA8B1D71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EXPLICATIVO 1 SIMPLIFICADO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79" y="1961895"/>
            <a:ext cx="6971843" cy="45324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8928" y="3816765"/>
            <a:ext cx="76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FF0000"/>
                </a:solidFill>
              </a:rPr>
              <a:t>Estado Inicial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28307" y="5259580"/>
            <a:ext cx="76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Estado Final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311346" y="2795270"/>
            <a:ext cx="139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FFC000"/>
                </a:solidFill>
              </a:rPr>
              <a:t>Condición con dos vertientes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548E73-6566-49BD-B0E1-752E019F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EXPLICATIVO 1I ELABORADO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50" y="1951017"/>
            <a:ext cx="6937900" cy="46402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DC7FC2-00AC-4BE7-9C1C-3839CE12AC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Acerca de los diagramas de estado UML. 27/02/2019, de Microsoft Sitio web: </a:t>
            </a:r>
            <a:r>
              <a:rPr lang="es-MX" dirty="0">
                <a:hlinkClick r:id="rId2"/>
              </a:rPr>
              <a:t>https://support.office.com/es-es/article/acerca-de-los-diagramas-de-estado-uml-8facfd43-bd82-49f5-a750-20c568b5a9b5</a:t>
            </a:r>
            <a:endParaRPr lang="es-MX" dirty="0"/>
          </a:p>
          <a:p>
            <a:r>
              <a:rPr lang="es-MX" dirty="0"/>
              <a:t>Diagrama de estado. 27/02/2019, de EcuRed Sitio web: </a:t>
            </a:r>
            <a:r>
              <a:rPr lang="es-MX" dirty="0">
                <a:hlinkClick r:id="rId3"/>
              </a:rPr>
              <a:t>https://www.ecured.cu/Diagrama_de_estado</a:t>
            </a:r>
            <a:endParaRPr lang="es-MX" dirty="0"/>
          </a:p>
          <a:p>
            <a:r>
              <a:rPr lang="es-MX" dirty="0"/>
              <a:t>Demián </a:t>
            </a:r>
            <a:r>
              <a:rPr lang="es-MX" dirty="0" err="1"/>
              <a:t>Gutierrez</a:t>
            </a:r>
            <a:r>
              <a:rPr lang="es-MX" dirty="0"/>
              <a:t>. (Mayo 2011). UML Diagramas de Estados Diagrama de Actividades (UML Ilustrado). Táchira, Venezuela: Universidad de los Andes.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EDF458-B83E-4864-9B7E-2C33FC38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90390" y="2180496"/>
            <a:ext cx="7420417" cy="3678303"/>
          </a:xfrm>
        </p:spPr>
        <p:txBody>
          <a:bodyPr anchor="ctr">
            <a:normAutofit/>
          </a:bodyPr>
          <a:lstStyle/>
          <a:p>
            <a:pPr algn="just"/>
            <a:r>
              <a:rPr lang="es-MX" sz="2400" dirty="0"/>
              <a:t>A través del Lenguaje Unificado de Modelado (UML) podemos representar una secuencia de eventos o acciones especificas por las que un objeto tiene que pasar a lo largo de subida. A este tipo de representación grafica se le llega a conocer como Diagrama de estados.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  <p:pic>
        <p:nvPicPr>
          <p:cNvPr id="1028" name="Picture 4" descr="Resultado de imagen para UML LOGO">
            <a:extLst>
              <a:ext uri="{FF2B5EF4-FFF2-40B4-BE49-F238E27FC236}">
                <a16:creationId xmlns:a16="http://schemas.microsoft.com/office/drawing/2014/main" id="{27D5CC8D-7A7D-4C92-BFC1-0C8FCCB1B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" y="2288694"/>
            <a:ext cx="331028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MX" sz="2400" dirty="0"/>
              <a:t>Los diagramas de estado son una técnica conocida para describir el comportamiento de un sistema. Describen todos los estados posibles en los que puede entrar un objeto particular y la manera en que cambia el estado del objeto, como resultado de los eventos que llegan a el.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ADBCF-EC63-440A-A83D-6FE03563A9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MX" sz="2400" dirty="0"/>
              <a:t>El estado en el que se encuentra un objeto determina su comportamiento. Cada objeto sigue el comportamiento descrito en el Diagrama de Estados.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ADBCF-EC63-440A-A83D-6FE03563A9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  <p:pic>
        <p:nvPicPr>
          <p:cNvPr id="5" name="Picture 2" descr="Resultado de imagen para diagrama de estados">
            <a:extLst>
              <a:ext uri="{FF2B5EF4-FFF2-40B4-BE49-F238E27FC236}">
                <a16:creationId xmlns:a16="http://schemas.microsoft.com/office/drawing/2014/main" id="{2645EB27-6518-4719-88BA-B183FBD90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11287" r="3747" b="7614"/>
          <a:stretch/>
        </p:blipFill>
        <p:spPr bwMode="auto">
          <a:xfrm>
            <a:off x="3159083" y="3428999"/>
            <a:ext cx="5873834" cy="289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QUE LO CONFORMAN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MX" sz="2400" b="1" dirty="0"/>
              <a:t>Estado</a:t>
            </a:r>
          </a:p>
          <a:p>
            <a:pPr marL="0" indent="0" algn="just">
              <a:buNone/>
            </a:pPr>
            <a:r>
              <a:rPr lang="es-MX" sz="2400" dirty="0"/>
              <a:t>Un estado se representa como una caja redondeada con el nombre del estado en su interior; esté representa un instante en la vida de un objeto durante el cual satisface una condición, realiza alguna actividad o espera algún evento.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B5451E-1308-4B67-BC0E-A0A5EB62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  <p:pic>
        <p:nvPicPr>
          <p:cNvPr id="7" name="Picture 2" descr="Resultado de imagen para DIAGRAMA DE ESTADOS ESTADO INICIAL FINAL">
            <a:extLst>
              <a:ext uri="{FF2B5EF4-FFF2-40B4-BE49-F238E27FC236}">
                <a16:creationId xmlns:a16="http://schemas.microsoft.com/office/drawing/2014/main" id="{BB148AA7-C011-4488-9017-F3C90837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15" y="3981904"/>
            <a:ext cx="4060371" cy="287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1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QUE LO CONFORMAN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9411894" cy="3678303"/>
          </a:xfrm>
        </p:spPr>
        <p:txBody>
          <a:bodyPr anchor="ctr"/>
          <a:lstStyle/>
          <a:p>
            <a:pPr algn="just"/>
            <a:r>
              <a:rPr lang="es-MX" sz="2400" b="1" dirty="0"/>
              <a:t>Estado Inicial y Final</a:t>
            </a:r>
          </a:p>
          <a:p>
            <a:r>
              <a:rPr lang="es-MX" sz="2400" dirty="0"/>
              <a:t>Existe un </a:t>
            </a:r>
            <a:r>
              <a:rPr lang="es-MX" sz="2400" b="1" dirty="0"/>
              <a:t>estado inicial</a:t>
            </a:r>
            <a:r>
              <a:rPr lang="es-MX" sz="2400" dirty="0"/>
              <a:t>, este es el estado de un objeto antes de que los eventos en el diagrama hayan actuado en él.</a:t>
            </a:r>
          </a:p>
          <a:p>
            <a:r>
              <a:rPr lang="es-MX" sz="2400" dirty="0"/>
              <a:t>El </a:t>
            </a:r>
            <a:r>
              <a:rPr lang="es-MX" sz="2400" b="1" dirty="0"/>
              <a:t>estado final</a:t>
            </a:r>
            <a:r>
              <a:rPr lang="es-MX" sz="2400" dirty="0"/>
              <a:t>, es el estado de un objeto cuando no es posible desencadenar más eventos en el diagrama que puedan actuar sobre él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626D07-047B-41BC-9106-DF6D2004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  <p:pic>
        <p:nvPicPr>
          <p:cNvPr id="5122" name="Picture 2" descr="Resultado de imagen para DIAGRAMA DE ESTADOS ESTADO INICIAL FINAL">
            <a:extLst>
              <a:ext uri="{FF2B5EF4-FFF2-40B4-BE49-F238E27FC236}">
                <a16:creationId xmlns:a16="http://schemas.microsoft.com/office/drawing/2014/main" id="{4E0A096A-A78A-410A-A25C-56B32DB86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75"/>
          <a:stretch/>
        </p:blipFill>
        <p:spPr bwMode="auto">
          <a:xfrm rot="5400000">
            <a:off x="9344506" y="3254894"/>
            <a:ext cx="3003096" cy="15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6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QUE LO CONFORMAN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67255" y="2180496"/>
            <a:ext cx="7443552" cy="3678303"/>
          </a:xfrm>
        </p:spPr>
        <p:txBody>
          <a:bodyPr anchor="ctr"/>
          <a:lstStyle/>
          <a:p>
            <a:pPr algn="just"/>
            <a:r>
              <a:rPr lang="es-MX" sz="2400" b="1" dirty="0"/>
              <a:t>Evento</a:t>
            </a:r>
          </a:p>
          <a:p>
            <a:pPr marL="0" indent="0" algn="just">
              <a:buNone/>
            </a:pPr>
            <a:r>
              <a:rPr lang="es-MX" sz="2400" dirty="0"/>
              <a:t>Es una ocurrencia o acontecimiento significativo,  este activa una transición de un estado a otro, la cual puede tomar un valor verdadero o falso.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EE2087-5443-4393-8216-212A2BC799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  <p:pic>
        <p:nvPicPr>
          <p:cNvPr id="4104" name="Picture 8" descr="Imagen relacionada">
            <a:extLst>
              <a:ext uri="{FF2B5EF4-FFF2-40B4-BE49-F238E27FC236}">
                <a16:creationId xmlns:a16="http://schemas.microsoft.com/office/drawing/2014/main" id="{8697FEA3-E3C8-495D-B7CB-1D55D544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01442"/>
            <a:ext cx="3586063" cy="283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1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QUE LO CONFORMAN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6762415" cy="3678303"/>
          </a:xfrm>
        </p:spPr>
        <p:txBody>
          <a:bodyPr anchor="ctr"/>
          <a:lstStyle/>
          <a:p>
            <a:r>
              <a:rPr lang="es-MX" sz="2400" b="1" dirty="0"/>
              <a:t>Transición </a:t>
            </a:r>
          </a:p>
          <a:p>
            <a:pPr marL="0" indent="0" algn="just">
              <a:buNone/>
            </a:pPr>
            <a:r>
              <a:rPr lang="es-MX" sz="2400" dirty="0"/>
              <a:t>Es la relación que existe entre dos estados e indica que en respuesta a un evento, un objeto debe ir de un estado a otro si ciertas condiciones son satisfecha.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F79A4F-4A6A-4AC6-8583-4E88BF93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  <p:pic>
        <p:nvPicPr>
          <p:cNvPr id="6146" name="Picture 2" descr="Resultado de imagen para DIAGRAMA DE ESTADOS EVENTO">
            <a:extLst>
              <a:ext uri="{FF2B5EF4-FFF2-40B4-BE49-F238E27FC236}">
                <a16:creationId xmlns:a16="http://schemas.microsoft.com/office/drawing/2014/main" id="{8CFBF5FB-AEB7-406B-94C2-EFBD7336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07" y="2180496"/>
            <a:ext cx="4267200" cy="282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7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su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s-MX" sz="2400" dirty="0"/>
              <a:t>El Diagrama de Estados tiene éxito en sistemas interactivos, ya que expresa la intención que tiene el actor (su usuario) al hacer uso del sistema.</a:t>
            </a:r>
          </a:p>
          <a:p>
            <a:pPr algn="just"/>
            <a:r>
              <a:rPr lang="es-MX" sz="2400" dirty="0"/>
              <a:t>Permite analizar las necesidades del usuario, ya que evita basar su funcionalidad solamente en criterios tecnológicos.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E6A504-2FE4-4697-AED9-0D700813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9" y="137158"/>
            <a:ext cx="2120563" cy="2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8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303</TotalTime>
  <Words>514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Dividendo</vt:lpstr>
      <vt:lpstr>DIAGRAMA DE ESTADOS</vt:lpstr>
      <vt:lpstr>¿QUÉ SON?</vt:lpstr>
      <vt:lpstr>¿QUÉ SON?</vt:lpstr>
      <vt:lpstr>¿QUÉ SON?</vt:lpstr>
      <vt:lpstr>PARTES QUE LO CONFORMAN </vt:lpstr>
      <vt:lpstr>PARTES QUE LO CONFORMAN </vt:lpstr>
      <vt:lpstr>PARTES QUE LO CONFORMAN </vt:lpstr>
      <vt:lpstr>PARTES QUE LO CONFORMAN </vt:lpstr>
      <vt:lpstr>Ventajas de su uso</vt:lpstr>
      <vt:lpstr>Desventajas de su uso</vt:lpstr>
      <vt:lpstr>EJEMPLO EXPLICATIVO 1 SIMPLIFICADO</vt:lpstr>
      <vt:lpstr>EJEMPLO EXPLICATIVO 1I ELABORADO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ESTADOS</dc:title>
  <dc:creator>Administrator</dc:creator>
  <cp:lastModifiedBy>Mario David Morales Castro</cp:lastModifiedBy>
  <cp:revision>15</cp:revision>
  <dcterms:created xsi:type="dcterms:W3CDTF">2019-02-27T18:13:04Z</dcterms:created>
  <dcterms:modified xsi:type="dcterms:W3CDTF">2019-02-28T04:50:10Z</dcterms:modified>
</cp:coreProperties>
</file>