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8" r:id="rId3"/>
    <p:sldId id="259" r:id="rId4"/>
    <p:sldId id="260" r:id="rId5"/>
    <p:sldId id="261" r:id="rId6"/>
    <p:sldId id="257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84" y="1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69EB8-6FBB-453E-A76B-ECD8057E2592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3E0CD-D5AE-4C3B-B77F-37C72B84C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315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69EB8-6FBB-453E-A76B-ECD8057E2592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3E0CD-D5AE-4C3B-B77F-37C72B84C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344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69EB8-6FBB-453E-A76B-ECD8057E2592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3E0CD-D5AE-4C3B-B77F-37C72B84CA4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303917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69EB8-6FBB-453E-A76B-ECD8057E2592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3E0CD-D5AE-4C3B-B77F-37C72B84C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8275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69EB8-6FBB-453E-A76B-ECD8057E2592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3E0CD-D5AE-4C3B-B77F-37C72B84CA4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986722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69EB8-6FBB-453E-A76B-ECD8057E2592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3E0CD-D5AE-4C3B-B77F-37C72B84C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335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69EB8-6FBB-453E-A76B-ECD8057E2592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3E0CD-D5AE-4C3B-B77F-37C72B84C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4173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69EB8-6FBB-453E-A76B-ECD8057E2592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3E0CD-D5AE-4C3B-B77F-37C72B84C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323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69EB8-6FBB-453E-A76B-ECD8057E2592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3E0CD-D5AE-4C3B-B77F-37C72B84C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839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69EB8-6FBB-453E-A76B-ECD8057E2592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3E0CD-D5AE-4C3B-B77F-37C72B84C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21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69EB8-6FBB-453E-A76B-ECD8057E2592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3E0CD-D5AE-4C3B-B77F-37C72B84C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596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69EB8-6FBB-453E-A76B-ECD8057E2592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3E0CD-D5AE-4C3B-B77F-37C72B84C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499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69EB8-6FBB-453E-A76B-ECD8057E2592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3E0CD-D5AE-4C3B-B77F-37C72B84C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149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69EB8-6FBB-453E-A76B-ECD8057E2592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3E0CD-D5AE-4C3B-B77F-37C72B84C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424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69EB8-6FBB-453E-A76B-ECD8057E2592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3E0CD-D5AE-4C3B-B77F-37C72B84C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63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3E0CD-D5AE-4C3B-B77F-37C72B84CA44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69EB8-6FBB-453E-A76B-ECD8057E2592}" type="datetimeFigureOut">
              <a:rPr lang="en-US" smtClean="0"/>
              <a:t>3/26/2025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012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969EB8-6FBB-453E-A76B-ECD8057E2592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A83E0CD-D5AE-4C3B-B77F-37C72B84C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702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5F1BB-AAC4-85DA-FFF5-66969DA2DD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Weekly Update – Password Manager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CBA16E-C010-E7D1-06C7-51C659959D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Mario Getaw, Joshua Moore, Jarrett Wilson</a:t>
            </a:r>
          </a:p>
        </p:txBody>
      </p:sp>
    </p:spTree>
    <p:extLst>
      <p:ext uri="{BB962C8B-B14F-4D97-AF65-F5344CB8AC3E}">
        <p14:creationId xmlns:p14="http://schemas.microsoft.com/office/powerpoint/2010/main" val="1400459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13743-994F-0C6C-ADD2-601FDF833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Encryption Code</a:t>
            </a:r>
          </a:p>
        </p:txBody>
      </p:sp>
      <p:pic>
        <p:nvPicPr>
          <p:cNvPr id="5" name="Content Placeholder 4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2388394B-639E-C77F-5E33-CC22CF3F97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0507" y="2160588"/>
            <a:ext cx="6731024" cy="3881437"/>
          </a:xfrm>
        </p:spPr>
      </p:pic>
    </p:spTree>
    <p:extLst>
      <p:ext uri="{BB962C8B-B14F-4D97-AF65-F5344CB8AC3E}">
        <p14:creationId xmlns:p14="http://schemas.microsoft.com/office/powerpoint/2010/main" val="440403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51E50-38DF-2782-24F2-6660C75B6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6E6419FC-0305-1E7C-C99A-621A88249C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401" y="1690688"/>
            <a:ext cx="4017666" cy="4351338"/>
          </a:xfrm>
        </p:spPr>
      </p:pic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E34CD03-4C3A-2C48-69E7-3ADF86B963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3827" y="1690688"/>
            <a:ext cx="412377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572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F0D58-8557-1B88-DDB1-9D634AF1A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Continued</a:t>
            </a:r>
          </a:p>
        </p:txBody>
      </p:sp>
      <p:pic>
        <p:nvPicPr>
          <p:cNvPr id="5" name="Content Placeholder 4" descr="A black background with orange and white text&#10;&#10;AI-generated content may be incorrect.">
            <a:extLst>
              <a:ext uri="{FF2B5EF4-FFF2-40B4-BE49-F238E27FC236}">
                <a16:creationId xmlns:a16="http://schemas.microsoft.com/office/drawing/2014/main" id="{B61158A3-DF40-D5CD-B4ED-76FBEE7730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633" y="2525486"/>
            <a:ext cx="11006733" cy="1971038"/>
          </a:xfrm>
        </p:spPr>
      </p:pic>
    </p:spTree>
    <p:extLst>
      <p:ext uri="{BB962C8B-B14F-4D97-AF65-F5344CB8AC3E}">
        <p14:creationId xmlns:p14="http://schemas.microsoft.com/office/powerpoint/2010/main" val="2901228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AF9BB-4710-ECB3-FE2B-22DC14100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E5627C-5F4D-7A9C-8450-5F4C168A5A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80174" cy="4378530"/>
          </a:xfrm>
        </p:spPr>
        <p:txBody>
          <a:bodyPr>
            <a:normAutofit fontScale="92500" lnSpcReduction="20000"/>
          </a:bodyPr>
          <a:lstStyle/>
          <a:p>
            <a:pPr rtl="0" fontAlgn="base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Week 3 (1/30) - Research secure password management practices and encryption methods</a:t>
            </a: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Week 4 (2/6) - Compile research findings and outline code</a:t>
            </a: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Week 5 (2/13)  - Create the GUI for the application</a:t>
            </a: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Week 6 (2/20) - Create a login for users to view their saved passwords</a:t>
            </a: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Week 7 (2/27)  - Write code to ensure all passwords meet the specifications above</a:t>
            </a: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Week 8 (3/6) • F.I.RE Week </a:t>
            </a: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Week 9 (3/13) • Spring break </a:t>
            </a: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Week 10 (3/20) - Create a method for storing user data</a:t>
            </a: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Week 11 (3/27) - Implement data encryption</a:t>
            </a: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Week 12 (4/3) - Add password strength analysis</a:t>
            </a: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Week 13 (4/11) - Test project</a:t>
            </a: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Week 14 (4/18) - Create a project presentation</a:t>
            </a: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Week 15 (4/25) Present project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538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ADCAC-0374-3758-5A3C-AA0C82D97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 To Wrap off This Weeks 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19EEC-BE99-21EF-21A4-2C1319D9C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Securely allow the user to view their plaintext password</a:t>
            </a:r>
          </a:p>
          <a:p>
            <a:r>
              <a:rPr lang="en-US" dirty="0"/>
              <a:t>Encrypt the actual password for the account</a:t>
            </a:r>
          </a:p>
          <a:p>
            <a:r>
              <a:rPr lang="en-US" dirty="0"/>
              <a:t>Make JSON file secure and not named password </a:t>
            </a:r>
          </a:p>
          <a:p>
            <a:endParaRPr lang="en-US" dirty="0"/>
          </a:p>
          <a:p>
            <a:r>
              <a:rPr lang="en-US" dirty="0"/>
              <a:t>Move to next weeks scheduled goal – password strength analysis</a:t>
            </a:r>
          </a:p>
        </p:txBody>
      </p:sp>
    </p:spTree>
    <p:extLst>
      <p:ext uri="{BB962C8B-B14F-4D97-AF65-F5344CB8AC3E}">
        <p14:creationId xmlns:p14="http://schemas.microsoft.com/office/powerpoint/2010/main" val="282626816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</TotalTime>
  <Words>208</Words>
  <Application>Microsoft Office PowerPoint</Application>
  <PresentationFormat>Widescreen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</vt:lpstr>
      <vt:lpstr>Weekly Update – Password Manager</vt:lpstr>
      <vt:lpstr>Encryption Code</vt:lpstr>
      <vt:lpstr>Results</vt:lpstr>
      <vt:lpstr>Results Continued</vt:lpstr>
      <vt:lpstr>Schedule</vt:lpstr>
      <vt:lpstr>Next Steps To Wrap off This Weeks Goal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Mario D. Getaw</dc:creator>
  <cp:lastModifiedBy>Mario D. Getaw</cp:lastModifiedBy>
  <cp:revision>2</cp:revision>
  <dcterms:created xsi:type="dcterms:W3CDTF">2025-03-27T02:40:11Z</dcterms:created>
  <dcterms:modified xsi:type="dcterms:W3CDTF">2025-03-27T03:00:35Z</dcterms:modified>
</cp:coreProperties>
</file>