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7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7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2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7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6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2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8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0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699C-2397-48C4-9B03-239BA5F41A46}" type="datetimeFigureOut">
              <a:rPr lang="pt-BR" smtClean="0"/>
              <a:t>22/10/2023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CC64-3402-4725-BF9F-FDA75CC7FFD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1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Dhieg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4742"/>
          </a:xfrm>
        </p:spPr>
        <p:txBody>
          <a:bodyPr/>
          <a:lstStyle/>
          <a:p>
            <a:r>
              <a:rPr lang="pt-BR" dirty="0" smtClean="0"/>
              <a:t>Escala Likert no Rstudio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285" y="4018546"/>
            <a:ext cx="11935326" cy="19370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Mario Diego Rocha Valente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Analista de Trânsito/DETRAN-PA</a:t>
            </a:r>
          </a:p>
          <a:p>
            <a:r>
              <a:rPr lang="pt-BR" dirty="0" smtClean="0">
                <a:hlinkClick r:id="rId2"/>
              </a:rPr>
              <a:t>https://github.com/MarioDhiego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523" y="160588"/>
            <a:ext cx="9774477" cy="101850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Rensis Likert (1903-1981)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rofessorluizroberto.com/wp-content/uploads/2021/01/Rensis-Likert-2-m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" y="281074"/>
            <a:ext cx="2822699" cy="29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55836" y="2985480"/>
            <a:ext cx="8819254" cy="199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Escala Likert</a:t>
            </a:r>
            <a:r>
              <a:rPr lang="pt-BR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pt-BR" dirty="0" smtClean="0">
                <a:cs typeface="Times New Roman" panose="02020603050405020304" pitchFamily="18" charset="0"/>
              </a:rPr>
              <a:t>&lt;- É um Tipo de Resposta Psicométrica usada em Questionários, sendo a + usada em Pesquisas de Opinião.</a:t>
            </a:r>
            <a:endParaRPr lang="pt-BR" dirty="0"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66563" y="1531107"/>
            <a:ext cx="8597799" cy="106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Sociologia (Universidade Columbia);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Mestrado/Doutorado (Universidade Michigan)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625419" y="4873482"/>
            <a:ext cx="4410013" cy="162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Não Concordo Totalmente</a:t>
            </a: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Não Concordo Parcialmente</a:t>
            </a: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Indiferente</a:t>
            </a: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Concordo Parcialmente</a:t>
            </a:r>
          </a:p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Concordo Totalmente</a:t>
            </a:r>
          </a:p>
        </p:txBody>
      </p:sp>
    </p:spTree>
    <p:extLst>
      <p:ext uri="{BB962C8B-B14F-4D97-AF65-F5344CB8AC3E}">
        <p14:creationId xmlns:p14="http://schemas.microsoft.com/office/powerpoint/2010/main" val="36056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82227"/>
            <a:ext cx="8208933" cy="63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0" y="180474"/>
            <a:ext cx="11874624" cy="65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Escala Likert no Rstudio</vt:lpstr>
      <vt:lpstr>Rensis Likert (1903-1981)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 Likert no Rstudio</dc:title>
  <dc:creator>Microsoft</dc:creator>
  <cp:lastModifiedBy>Microsoft</cp:lastModifiedBy>
  <cp:revision>11</cp:revision>
  <dcterms:created xsi:type="dcterms:W3CDTF">2023-10-22T19:36:38Z</dcterms:created>
  <dcterms:modified xsi:type="dcterms:W3CDTF">2023-10-22T21:07:32Z</dcterms:modified>
</cp:coreProperties>
</file>