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LZyqqSR3G2oJlGl1odGlL9kiJ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9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8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2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2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2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2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2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531650" y="1054200"/>
            <a:ext cx="7045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3200"/>
              <a:t>SISTEMA DE GESTIÓN DE BASE DE DATOS PARA LA SEGURIDAD 	CIUDADANA DE LA MUNICIPALIDAD DE CHEPÉN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8839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449400" y="1786150"/>
            <a:ext cx="8245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400"/>
              <a:t>Script de procedimiento almacenado y resultado en SQL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75" y="3759501"/>
            <a:ext cx="8621050" cy="13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"/>
            <a:ext cx="8839198" cy="4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512825" y="0"/>
            <a:ext cx="8245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100"/>
              <a:t>Script y resultado en SQL de un TRIGGER</a:t>
            </a:r>
            <a:endParaRPr sz="2100"/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25" y="588600"/>
            <a:ext cx="5711131" cy="39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5660" r="0" t="0"/>
          <a:stretch/>
        </p:blipFill>
        <p:spPr>
          <a:xfrm>
            <a:off x="890850" y="437575"/>
            <a:ext cx="7238025" cy="21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749" y="2614275"/>
            <a:ext cx="7238026" cy="22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512825" y="0"/>
            <a:ext cx="8245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100"/>
              <a:t>Script y resultado en SQL de una FUNCION ESCALAR</a:t>
            </a:r>
            <a:endParaRPr sz="2100"/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50" y="623600"/>
            <a:ext cx="6214126" cy="37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50" y="4413821"/>
            <a:ext cx="2609850" cy="7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213650" y="208375"/>
            <a:ext cx="82443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100"/>
              <a:t>Script y resultado en SQL de una función de tabla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300" y="732200"/>
            <a:ext cx="8329401" cy="308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 rotWithShape="1">
          <a:blip r:embed="rId4">
            <a:alphaModFix/>
          </a:blip>
          <a:srcRect b="12701" l="0" r="6322" t="0"/>
          <a:stretch/>
        </p:blipFill>
        <p:spPr>
          <a:xfrm>
            <a:off x="171100" y="3812750"/>
            <a:ext cx="8787949" cy="13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47725" y="432850"/>
            <a:ext cx="85437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Ejecución del proyecto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13" y="1327950"/>
            <a:ext cx="5369674" cy="369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 b="17362" l="0" r="69760" t="0"/>
          <a:stretch/>
        </p:blipFill>
        <p:spPr>
          <a:xfrm>
            <a:off x="5987950" y="1447400"/>
            <a:ext cx="2821475" cy="25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449400" y="1893550"/>
            <a:ext cx="8245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600"/>
              <a:t>Árbol de causa-efecto del problema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650" y="0"/>
            <a:ext cx="7132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449400" y="1893550"/>
            <a:ext cx="8245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600"/>
              <a:t>Diagrama de un Actividad relevante del MAN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"/>
            <a:ext cx="9144000" cy="47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49400" y="1893550"/>
            <a:ext cx="82452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600"/>
              <a:t>Diagrama General de casos de uso de Requerimientos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0350" y="0"/>
            <a:ext cx="51962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557375" y="526350"/>
            <a:ext cx="8225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100"/>
              <a:t>Normalización desarrollada en Erwin </a:t>
            </a:r>
            <a:endParaRPr sz="3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50"/>
            <a:ext cx="9144000" cy="4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