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F5B4FC-007B-458F-B854-8E1B5D9EA6DA}" v="23" dt="2021-05-22T20:37:44.023"/>
    <p1510:client id="{CE162630-404F-C1F6-21C5-9CEC32458C1D}" v="2" dt="2021-05-22T23:46:38.210"/>
    <p1510:client id="{DA878D56-729C-67BB-452C-D98F4295DCB4}" v="49" dt="2021-05-25T00:29:50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Est - SIS] Morillo Figuereo, Abrahan" userId="59443d1d-07c9-4cdd-a027-d011440b0369" providerId="ADAL" clId="{7FF5B4FC-007B-458F-B854-8E1B5D9EA6DA}"/>
    <pc:docChg chg="undo custSel addSld modSld addMainMaster delMainMaster">
      <pc:chgData name="[Est - SIS] Morillo Figuereo, Abrahan" userId="59443d1d-07c9-4cdd-a027-d011440b0369" providerId="ADAL" clId="{7FF5B4FC-007B-458F-B854-8E1B5D9EA6DA}" dt="2021-05-22T20:38:04.470" v="346" actId="1076"/>
      <pc:docMkLst>
        <pc:docMk/>
      </pc:docMkLst>
      <pc:sldChg chg="addSp delSp modSp new mod setBg modClrScheme chgLayout">
        <pc:chgData name="[Est - SIS] Morillo Figuereo, Abrahan" userId="59443d1d-07c9-4cdd-a027-d011440b0369" providerId="ADAL" clId="{7FF5B4FC-007B-458F-B854-8E1B5D9EA6DA}" dt="2021-05-20T12:14:10.831" v="76" actId="20577"/>
        <pc:sldMkLst>
          <pc:docMk/>
          <pc:sldMk cId="3262095301" sldId="256"/>
        </pc:sldMkLst>
        <pc:spChg chg="mod">
          <ac:chgData name="[Est - SIS] Morillo Figuereo, Abrahan" userId="59443d1d-07c9-4cdd-a027-d011440b0369" providerId="ADAL" clId="{7FF5B4FC-007B-458F-B854-8E1B5D9EA6DA}" dt="2021-05-20T12:11:59.128" v="51" actId="14100"/>
          <ac:spMkLst>
            <pc:docMk/>
            <pc:sldMk cId="3262095301" sldId="256"/>
            <ac:spMk id="2" creationId="{B736EFA0-2D8E-4C01-B1C4-CACD630CDECB}"/>
          </ac:spMkLst>
        </pc:spChg>
        <pc:spChg chg="mod">
          <ac:chgData name="[Est - SIS] Morillo Figuereo, Abrahan" userId="59443d1d-07c9-4cdd-a027-d011440b0369" providerId="ADAL" clId="{7FF5B4FC-007B-458F-B854-8E1B5D9EA6DA}" dt="2021-05-20T12:14:10.831" v="76" actId="20577"/>
          <ac:spMkLst>
            <pc:docMk/>
            <pc:sldMk cId="3262095301" sldId="256"/>
            <ac:spMk id="3" creationId="{2A9E6846-757E-4657-B9A0-6870008ABAA1}"/>
          </ac:spMkLst>
        </pc:spChg>
        <pc:spChg chg="add del">
          <ac:chgData name="[Est - SIS] Morillo Figuereo, Abrahan" userId="59443d1d-07c9-4cdd-a027-d011440b0369" providerId="ADAL" clId="{7FF5B4FC-007B-458F-B854-8E1B5D9EA6DA}" dt="2021-05-20T12:11:30.335" v="2" actId="26606"/>
          <ac:spMkLst>
            <pc:docMk/>
            <pc:sldMk cId="3262095301" sldId="256"/>
            <ac:spMk id="9" creationId="{33E93247-6229-44AB-A550-739E971E690B}"/>
          </ac:spMkLst>
        </pc:spChg>
        <pc:spChg chg="add del">
          <ac:chgData name="[Est - SIS] Morillo Figuereo, Abrahan" userId="59443d1d-07c9-4cdd-a027-d011440b0369" providerId="ADAL" clId="{7FF5B4FC-007B-458F-B854-8E1B5D9EA6DA}" dt="2021-05-20T12:11:30.335" v="2" actId="26606"/>
          <ac:spMkLst>
            <pc:docMk/>
            <pc:sldMk cId="3262095301" sldId="256"/>
            <ac:spMk id="11" creationId="{A5D67320-FCFD-4931-AAF7-C6C853329C7F}"/>
          </ac:spMkLst>
        </pc:spChg>
        <pc:spChg chg="add">
          <ac:chgData name="[Est - SIS] Morillo Figuereo, Abrahan" userId="59443d1d-07c9-4cdd-a027-d011440b0369" providerId="ADAL" clId="{7FF5B4FC-007B-458F-B854-8E1B5D9EA6DA}" dt="2021-05-20T12:11:30.412" v="3" actId="26606"/>
          <ac:spMkLst>
            <pc:docMk/>
            <pc:sldMk cId="3262095301" sldId="256"/>
            <ac:spMk id="15" creationId="{41AC6C06-99FE-4BA1-BC82-8406A424CD67}"/>
          </ac:spMkLst>
        </pc:spChg>
        <pc:spChg chg="add">
          <ac:chgData name="[Est - SIS] Morillo Figuereo, Abrahan" userId="59443d1d-07c9-4cdd-a027-d011440b0369" providerId="ADAL" clId="{7FF5B4FC-007B-458F-B854-8E1B5D9EA6DA}" dt="2021-05-20T12:11:30.412" v="3" actId="26606"/>
          <ac:spMkLst>
            <pc:docMk/>
            <pc:sldMk cId="3262095301" sldId="256"/>
            <ac:spMk id="16" creationId="{1DB043B4-68C6-45B9-82AC-A5800EADB8DB}"/>
          </ac:spMkLst>
        </pc:spChg>
        <pc:spChg chg="add">
          <ac:chgData name="[Est - SIS] Morillo Figuereo, Abrahan" userId="59443d1d-07c9-4cdd-a027-d011440b0369" providerId="ADAL" clId="{7FF5B4FC-007B-458F-B854-8E1B5D9EA6DA}" dt="2021-05-20T12:11:30.412" v="3" actId="26606"/>
          <ac:spMkLst>
            <pc:docMk/>
            <pc:sldMk cId="3262095301" sldId="256"/>
            <ac:spMk id="17" creationId="{7AEC842D-C905-4DEA-B1C3-CA51995C572A}"/>
          </ac:spMkLst>
        </pc:spChg>
        <pc:grpChg chg="add">
          <ac:chgData name="[Est - SIS] Morillo Figuereo, Abrahan" userId="59443d1d-07c9-4cdd-a027-d011440b0369" providerId="ADAL" clId="{7FF5B4FC-007B-458F-B854-8E1B5D9EA6DA}" dt="2021-05-20T12:11:30.412" v="3" actId="26606"/>
          <ac:grpSpMkLst>
            <pc:docMk/>
            <pc:sldMk cId="3262095301" sldId="256"/>
            <ac:grpSpMk id="18" creationId="{4592A8CB-0B0A-43A5-86F4-712B0C469671}"/>
          </ac:grpSpMkLst>
        </pc:grpChg>
        <pc:picChg chg="add del">
          <ac:chgData name="[Est - SIS] Morillo Figuereo, Abrahan" userId="59443d1d-07c9-4cdd-a027-d011440b0369" providerId="ADAL" clId="{7FF5B4FC-007B-458F-B854-8E1B5D9EA6DA}" dt="2021-05-20T12:11:30.335" v="2" actId="26606"/>
          <ac:picMkLst>
            <pc:docMk/>
            <pc:sldMk cId="3262095301" sldId="256"/>
            <ac:picMk id="4" creationId="{7167C43F-A348-4734-B4F6-DF89C95B4432}"/>
          </ac:picMkLst>
        </pc:picChg>
        <pc:picChg chg="add">
          <ac:chgData name="[Est - SIS] Morillo Figuereo, Abrahan" userId="59443d1d-07c9-4cdd-a027-d011440b0369" providerId="ADAL" clId="{7FF5B4FC-007B-458F-B854-8E1B5D9EA6DA}" dt="2021-05-20T12:11:30.412" v="3" actId="26606"/>
          <ac:picMkLst>
            <pc:docMk/>
            <pc:sldMk cId="3262095301" sldId="256"/>
            <ac:picMk id="20" creationId="{B7210A1B-B263-4469-8BD5-D497C1E649DA}"/>
          </ac:picMkLst>
        </pc:picChg>
        <pc:cxnChg chg="add del">
          <ac:chgData name="[Est - SIS] Morillo Figuereo, Abrahan" userId="59443d1d-07c9-4cdd-a027-d011440b0369" providerId="ADAL" clId="{7FF5B4FC-007B-458F-B854-8E1B5D9EA6DA}" dt="2021-05-20T12:11:30.335" v="2" actId="26606"/>
          <ac:cxnSpMkLst>
            <pc:docMk/>
            <pc:sldMk cId="3262095301" sldId="256"/>
            <ac:cxnSpMk id="13" creationId="{EE2E603F-4A95-4FE8-BB06-211DFD75DBEF}"/>
          </ac:cxnSpMkLst>
        </pc:cxnChg>
      </pc:sldChg>
      <pc:sldChg chg="addSp delSp modSp new mod setBg">
        <pc:chgData name="[Est - SIS] Morillo Figuereo, Abrahan" userId="59443d1d-07c9-4cdd-a027-d011440b0369" providerId="ADAL" clId="{7FF5B4FC-007B-458F-B854-8E1B5D9EA6DA}" dt="2021-05-22T20:35:48.335" v="324" actId="26606"/>
        <pc:sldMkLst>
          <pc:docMk/>
          <pc:sldMk cId="3488807476" sldId="257"/>
        </pc:sldMkLst>
        <pc:spChg chg="mod ord">
          <ac:chgData name="[Est - SIS] Morillo Figuereo, Abrahan" userId="59443d1d-07c9-4cdd-a027-d011440b0369" providerId="ADAL" clId="{7FF5B4FC-007B-458F-B854-8E1B5D9EA6DA}" dt="2021-05-22T20:35:48.335" v="324" actId="26606"/>
          <ac:spMkLst>
            <pc:docMk/>
            <pc:sldMk cId="3488807476" sldId="257"/>
            <ac:spMk id="2" creationId="{4BEDD9A4-DE39-4E11-9D81-8802BB1BF9DD}"/>
          </ac:spMkLst>
        </pc:spChg>
        <pc:spChg chg="del">
          <ac:chgData name="[Est - SIS] Morillo Figuereo, Abrahan" userId="59443d1d-07c9-4cdd-a027-d011440b0369" providerId="ADAL" clId="{7FF5B4FC-007B-458F-B854-8E1B5D9EA6DA}" dt="2021-05-21T22:40:29.164" v="138"/>
          <ac:spMkLst>
            <pc:docMk/>
            <pc:sldMk cId="3488807476" sldId="257"/>
            <ac:spMk id="3" creationId="{135B2D88-B70A-4B19-8317-83B3E30D263B}"/>
          </ac:spMkLst>
        </pc:spChg>
        <pc:spChg chg="add">
          <ac:chgData name="[Est - SIS] Morillo Figuereo, Abrahan" userId="59443d1d-07c9-4cdd-a027-d011440b0369" providerId="ADAL" clId="{7FF5B4FC-007B-458F-B854-8E1B5D9EA6DA}" dt="2021-05-22T20:35:48.335" v="324" actId="26606"/>
          <ac:spMkLst>
            <pc:docMk/>
            <pc:sldMk cId="3488807476" sldId="257"/>
            <ac:spMk id="9" creationId="{82184FF4-7029-4ED7-813A-192E60608764}"/>
          </ac:spMkLst>
        </pc:spChg>
        <pc:spChg chg="add">
          <ac:chgData name="[Est - SIS] Morillo Figuereo, Abrahan" userId="59443d1d-07c9-4cdd-a027-d011440b0369" providerId="ADAL" clId="{7FF5B4FC-007B-458F-B854-8E1B5D9EA6DA}" dt="2021-05-22T20:35:48.335" v="324" actId="26606"/>
          <ac:spMkLst>
            <pc:docMk/>
            <pc:sldMk cId="3488807476" sldId="257"/>
            <ac:spMk id="11" creationId="{AAA7AB09-557C-41AD-9113-FF9F68FA1035}"/>
          </ac:spMkLst>
        </pc:spChg>
        <pc:spChg chg="add">
          <ac:chgData name="[Est - SIS] Morillo Figuereo, Abrahan" userId="59443d1d-07c9-4cdd-a027-d011440b0369" providerId="ADAL" clId="{7FF5B4FC-007B-458F-B854-8E1B5D9EA6DA}" dt="2021-05-22T20:35:48.335" v="324" actId="26606"/>
          <ac:spMkLst>
            <pc:docMk/>
            <pc:sldMk cId="3488807476" sldId="257"/>
            <ac:spMk id="13" creationId="{EF99ECAA-1F11-4937-BBA6-51935AB44C9D}"/>
          </ac:spMkLst>
        </pc:spChg>
        <pc:spChg chg="add">
          <ac:chgData name="[Est - SIS] Morillo Figuereo, Abrahan" userId="59443d1d-07c9-4cdd-a027-d011440b0369" providerId="ADAL" clId="{7FF5B4FC-007B-458F-B854-8E1B5D9EA6DA}" dt="2021-05-22T20:35:48.335" v="324" actId="26606"/>
          <ac:spMkLst>
            <pc:docMk/>
            <pc:sldMk cId="3488807476" sldId="257"/>
            <ac:spMk id="21" creationId="{A6A22EFF-1FE0-4FE3-9E48-97A8F0CD889D}"/>
          </ac:spMkLst>
        </pc:spChg>
        <pc:spChg chg="add">
          <ac:chgData name="[Est - SIS] Morillo Figuereo, Abrahan" userId="59443d1d-07c9-4cdd-a027-d011440b0369" providerId="ADAL" clId="{7FF5B4FC-007B-458F-B854-8E1B5D9EA6DA}" dt="2021-05-22T20:35:48.335" v="324" actId="26606"/>
          <ac:spMkLst>
            <pc:docMk/>
            <pc:sldMk cId="3488807476" sldId="257"/>
            <ac:spMk id="23" creationId="{1DB043B4-68C6-45B9-82AC-A5800EADB8DB}"/>
          </ac:spMkLst>
        </pc:spChg>
        <pc:spChg chg="add">
          <ac:chgData name="[Est - SIS] Morillo Figuereo, Abrahan" userId="59443d1d-07c9-4cdd-a027-d011440b0369" providerId="ADAL" clId="{7FF5B4FC-007B-458F-B854-8E1B5D9EA6DA}" dt="2021-05-22T20:35:48.335" v="324" actId="26606"/>
          <ac:spMkLst>
            <pc:docMk/>
            <pc:sldMk cId="3488807476" sldId="257"/>
            <ac:spMk id="25" creationId="{A8637F87-B6EB-40C5-B051-5F099460B763}"/>
          </ac:spMkLst>
        </pc:spChg>
        <pc:grpChg chg="add">
          <ac:chgData name="[Est - SIS] Morillo Figuereo, Abrahan" userId="59443d1d-07c9-4cdd-a027-d011440b0369" providerId="ADAL" clId="{7FF5B4FC-007B-458F-B854-8E1B5D9EA6DA}" dt="2021-05-22T20:35:48.335" v="324" actId="26606"/>
          <ac:grpSpMkLst>
            <pc:docMk/>
            <pc:sldMk cId="3488807476" sldId="257"/>
            <ac:grpSpMk id="15" creationId="{79DE9FAB-6BBA-4CFE-B67D-77B47F01ECA4}"/>
          </ac:grpSpMkLst>
        </pc:grpChg>
        <pc:picChg chg="add mod">
          <ac:chgData name="[Est - SIS] Morillo Figuereo, Abrahan" userId="59443d1d-07c9-4cdd-a027-d011440b0369" providerId="ADAL" clId="{7FF5B4FC-007B-458F-B854-8E1B5D9EA6DA}" dt="2021-05-22T20:35:48.335" v="324" actId="26606"/>
          <ac:picMkLst>
            <pc:docMk/>
            <pc:sldMk cId="3488807476" sldId="257"/>
            <ac:picMk id="4" creationId="{A4603246-9556-4082-9FB0-14E3B80E95A5}"/>
          </ac:picMkLst>
        </pc:picChg>
      </pc:sldChg>
      <pc:sldChg chg="addSp delSp modSp new mod setBg">
        <pc:chgData name="[Est - SIS] Morillo Figuereo, Abrahan" userId="59443d1d-07c9-4cdd-a027-d011440b0369" providerId="ADAL" clId="{7FF5B4FC-007B-458F-B854-8E1B5D9EA6DA}" dt="2021-05-22T20:36:15.815" v="325" actId="26606"/>
        <pc:sldMkLst>
          <pc:docMk/>
          <pc:sldMk cId="479874686" sldId="258"/>
        </pc:sldMkLst>
        <pc:spChg chg="mod">
          <ac:chgData name="[Est - SIS] Morillo Figuereo, Abrahan" userId="59443d1d-07c9-4cdd-a027-d011440b0369" providerId="ADAL" clId="{7FF5B4FC-007B-458F-B854-8E1B5D9EA6DA}" dt="2021-05-22T20:36:15.815" v="325" actId="26606"/>
          <ac:spMkLst>
            <pc:docMk/>
            <pc:sldMk cId="479874686" sldId="258"/>
            <ac:spMk id="2" creationId="{3BF5A1CF-1993-470D-B7B3-1278EDE5B043}"/>
          </ac:spMkLst>
        </pc:spChg>
        <pc:spChg chg="del">
          <ac:chgData name="[Est - SIS] Morillo Figuereo, Abrahan" userId="59443d1d-07c9-4cdd-a027-d011440b0369" providerId="ADAL" clId="{7FF5B4FC-007B-458F-B854-8E1B5D9EA6DA}" dt="2021-05-22T00:30:01.402" v="201"/>
          <ac:spMkLst>
            <pc:docMk/>
            <pc:sldMk cId="479874686" sldId="258"/>
            <ac:spMk id="3" creationId="{57E39E49-6F29-4668-8C80-9A610BD62C89}"/>
          </ac:spMkLst>
        </pc:spChg>
        <pc:spChg chg="add del mod">
          <ac:chgData name="[Est - SIS] Morillo Figuereo, Abrahan" userId="59443d1d-07c9-4cdd-a027-d011440b0369" providerId="ADAL" clId="{7FF5B4FC-007B-458F-B854-8E1B5D9EA6DA}" dt="2021-05-22T00:30:51.136" v="204"/>
          <ac:spMkLst>
            <pc:docMk/>
            <pc:sldMk cId="479874686" sldId="258"/>
            <ac:spMk id="6" creationId="{299CC576-B035-4CF5-8A23-9C63696C7843}"/>
          </ac:spMkLst>
        </pc:spChg>
        <pc:spChg chg="add del mod">
          <ac:chgData name="[Est - SIS] Morillo Figuereo, Abrahan" userId="59443d1d-07c9-4cdd-a027-d011440b0369" providerId="ADAL" clId="{7FF5B4FC-007B-458F-B854-8E1B5D9EA6DA}" dt="2021-05-22T00:31:17.126" v="207"/>
          <ac:spMkLst>
            <pc:docMk/>
            <pc:sldMk cId="479874686" sldId="258"/>
            <ac:spMk id="9" creationId="{75DE6AAF-F7B0-4DD7-89D1-2CB697A7F431}"/>
          </ac:spMkLst>
        </pc:spChg>
        <pc:spChg chg="add mod">
          <ac:chgData name="[Est - SIS] Morillo Figuereo, Abrahan" userId="59443d1d-07c9-4cdd-a027-d011440b0369" providerId="ADAL" clId="{7FF5B4FC-007B-458F-B854-8E1B5D9EA6DA}" dt="2021-05-22T20:36:15.815" v="325" actId="26606"/>
          <ac:spMkLst>
            <pc:docMk/>
            <pc:sldMk cId="479874686" sldId="258"/>
            <ac:spMk id="11" creationId="{53E70FCC-839F-4812-840D-0A59A537E43B}"/>
          </ac:spMkLst>
        </pc:spChg>
        <pc:spChg chg="add mod">
          <ac:chgData name="[Est - SIS] Morillo Figuereo, Abrahan" userId="59443d1d-07c9-4cdd-a027-d011440b0369" providerId="ADAL" clId="{7FF5B4FC-007B-458F-B854-8E1B5D9EA6DA}" dt="2021-05-22T20:36:15.815" v="325" actId="26606"/>
          <ac:spMkLst>
            <pc:docMk/>
            <pc:sldMk cId="479874686" sldId="258"/>
            <ac:spMk id="13" creationId="{95ED848D-102C-40A3-A6DE-974B2AEFA3E4}"/>
          </ac:spMkLst>
        </pc:spChg>
        <pc:spChg chg="add mod">
          <ac:chgData name="[Est - SIS] Morillo Figuereo, Abrahan" userId="59443d1d-07c9-4cdd-a027-d011440b0369" providerId="ADAL" clId="{7FF5B4FC-007B-458F-B854-8E1B5D9EA6DA}" dt="2021-05-22T20:36:15.815" v="325" actId="26606"/>
          <ac:spMkLst>
            <pc:docMk/>
            <pc:sldMk cId="479874686" sldId="258"/>
            <ac:spMk id="16" creationId="{0808B182-1FA7-4C11-A382-0075E17F679E}"/>
          </ac:spMkLst>
        </pc:spChg>
        <pc:spChg chg="add">
          <ac:chgData name="[Est - SIS] Morillo Figuereo, Abrahan" userId="59443d1d-07c9-4cdd-a027-d011440b0369" providerId="ADAL" clId="{7FF5B4FC-007B-458F-B854-8E1B5D9EA6DA}" dt="2021-05-22T20:36:15.815" v="325" actId="26606"/>
          <ac:spMkLst>
            <pc:docMk/>
            <pc:sldMk cId="479874686" sldId="258"/>
            <ac:spMk id="21" creationId="{82184FF4-7029-4ED7-813A-192E60608764}"/>
          </ac:spMkLst>
        </pc:spChg>
        <pc:spChg chg="add">
          <ac:chgData name="[Est - SIS] Morillo Figuereo, Abrahan" userId="59443d1d-07c9-4cdd-a027-d011440b0369" providerId="ADAL" clId="{7FF5B4FC-007B-458F-B854-8E1B5D9EA6DA}" dt="2021-05-22T20:36:15.815" v="325" actId="26606"/>
          <ac:spMkLst>
            <pc:docMk/>
            <pc:sldMk cId="479874686" sldId="258"/>
            <ac:spMk id="23" creationId="{AAA7AB09-557C-41AD-9113-FF9F68FA1035}"/>
          </ac:spMkLst>
        </pc:spChg>
        <pc:spChg chg="add">
          <ac:chgData name="[Est - SIS] Morillo Figuereo, Abrahan" userId="59443d1d-07c9-4cdd-a027-d011440b0369" providerId="ADAL" clId="{7FF5B4FC-007B-458F-B854-8E1B5D9EA6DA}" dt="2021-05-22T20:36:15.815" v="325" actId="26606"/>
          <ac:spMkLst>
            <pc:docMk/>
            <pc:sldMk cId="479874686" sldId="258"/>
            <ac:spMk id="25" creationId="{EF99ECAA-1F11-4937-BBA6-51935AB44C9D}"/>
          </ac:spMkLst>
        </pc:spChg>
        <pc:spChg chg="add">
          <ac:chgData name="[Est - SIS] Morillo Figuereo, Abrahan" userId="59443d1d-07c9-4cdd-a027-d011440b0369" providerId="ADAL" clId="{7FF5B4FC-007B-458F-B854-8E1B5D9EA6DA}" dt="2021-05-22T20:36:15.815" v="325" actId="26606"/>
          <ac:spMkLst>
            <pc:docMk/>
            <pc:sldMk cId="479874686" sldId="258"/>
            <ac:spMk id="33" creationId="{1DB043B4-68C6-45B9-82AC-A5800EADB8DB}"/>
          </ac:spMkLst>
        </pc:spChg>
        <pc:grpChg chg="add">
          <ac:chgData name="[Est - SIS] Morillo Figuereo, Abrahan" userId="59443d1d-07c9-4cdd-a027-d011440b0369" providerId="ADAL" clId="{7FF5B4FC-007B-458F-B854-8E1B5D9EA6DA}" dt="2021-05-22T20:36:15.815" v="325" actId="26606"/>
          <ac:grpSpMkLst>
            <pc:docMk/>
            <pc:sldMk cId="479874686" sldId="258"/>
            <ac:grpSpMk id="27" creationId="{79DE9FAB-6BBA-4CFE-B67D-77B47F01ECA4}"/>
          </ac:grpSpMkLst>
        </pc:grpChg>
        <pc:grpChg chg="add">
          <ac:chgData name="[Est - SIS] Morillo Figuereo, Abrahan" userId="59443d1d-07c9-4cdd-a027-d011440b0369" providerId="ADAL" clId="{7FF5B4FC-007B-458F-B854-8E1B5D9EA6DA}" dt="2021-05-22T20:36:15.815" v="325" actId="26606"/>
          <ac:grpSpMkLst>
            <pc:docMk/>
            <pc:sldMk cId="479874686" sldId="258"/>
            <ac:grpSpMk id="35" creationId="{05A5D99C-8CA9-4688-A7A5-0D9C34AE3048}"/>
          </ac:grpSpMkLst>
        </pc:grpChg>
        <pc:picChg chg="add del mod">
          <ac:chgData name="[Est - SIS] Morillo Figuereo, Abrahan" userId="59443d1d-07c9-4cdd-a027-d011440b0369" providerId="ADAL" clId="{7FF5B4FC-007B-458F-B854-8E1B5D9EA6DA}" dt="2021-05-22T00:30:03.486" v="202" actId="478"/>
          <ac:picMkLst>
            <pc:docMk/>
            <pc:sldMk cId="479874686" sldId="258"/>
            <ac:picMk id="4" creationId="{FD15233E-FCB1-4FAD-B580-6FC40F0BF0D0}"/>
          </ac:picMkLst>
        </pc:picChg>
        <pc:picChg chg="add del mod">
          <ac:chgData name="[Est - SIS] Morillo Figuereo, Abrahan" userId="59443d1d-07c9-4cdd-a027-d011440b0369" providerId="ADAL" clId="{7FF5B4FC-007B-458F-B854-8E1B5D9EA6DA}" dt="2021-05-22T00:31:04.157" v="206" actId="21"/>
          <ac:picMkLst>
            <pc:docMk/>
            <pc:sldMk cId="479874686" sldId="258"/>
            <ac:picMk id="7" creationId="{0EF491BF-AEE9-46A4-A67B-CE02C8F21A12}"/>
          </ac:picMkLst>
        </pc:picChg>
        <pc:picChg chg="add mod">
          <ac:chgData name="[Est - SIS] Morillo Figuereo, Abrahan" userId="59443d1d-07c9-4cdd-a027-d011440b0369" providerId="ADAL" clId="{7FF5B4FC-007B-458F-B854-8E1B5D9EA6DA}" dt="2021-05-22T20:36:15.815" v="325" actId="26606"/>
          <ac:picMkLst>
            <pc:docMk/>
            <pc:sldMk cId="479874686" sldId="258"/>
            <ac:picMk id="10" creationId="{B1135552-41DC-4600-BC34-A125866D7CAF}"/>
          </ac:picMkLst>
        </pc:picChg>
        <pc:picChg chg="add mod ord">
          <ac:chgData name="[Est - SIS] Morillo Figuereo, Abrahan" userId="59443d1d-07c9-4cdd-a027-d011440b0369" providerId="ADAL" clId="{7FF5B4FC-007B-458F-B854-8E1B5D9EA6DA}" dt="2021-05-22T20:36:15.815" v="325" actId="26606"/>
          <ac:picMkLst>
            <pc:docMk/>
            <pc:sldMk cId="479874686" sldId="258"/>
            <ac:picMk id="12" creationId="{2732E6E7-D4DB-4F20-9265-10F818ABA739}"/>
          </ac:picMkLst>
        </pc:picChg>
        <pc:picChg chg="add del mod">
          <ac:chgData name="[Est - SIS] Morillo Figuereo, Abrahan" userId="59443d1d-07c9-4cdd-a027-d011440b0369" providerId="ADAL" clId="{7FF5B4FC-007B-458F-B854-8E1B5D9EA6DA}" dt="2021-05-22T00:33:35.018" v="254" actId="478"/>
          <ac:picMkLst>
            <pc:docMk/>
            <pc:sldMk cId="479874686" sldId="258"/>
            <ac:picMk id="14" creationId="{FFC294C9-157F-419C-9E31-1EF552CF34EB}"/>
          </ac:picMkLst>
        </pc:picChg>
        <pc:picChg chg="add mod ord">
          <ac:chgData name="[Est - SIS] Morillo Figuereo, Abrahan" userId="59443d1d-07c9-4cdd-a027-d011440b0369" providerId="ADAL" clId="{7FF5B4FC-007B-458F-B854-8E1B5D9EA6DA}" dt="2021-05-22T20:36:15.815" v="325" actId="26606"/>
          <ac:picMkLst>
            <pc:docMk/>
            <pc:sldMk cId="479874686" sldId="258"/>
            <ac:picMk id="15" creationId="{B5662D91-7A77-4EAB-9F85-3658F8AE08C5}"/>
          </ac:picMkLst>
        </pc:picChg>
      </pc:sldChg>
      <pc:sldChg chg="addSp delSp modSp new mod setBg">
        <pc:chgData name="[Est - SIS] Morillo Figuereo, Abrahan" userId="59443d1d-07c9-4cdd-a027-d011440b0369" providerId="ADAL" clId="{7FF5B4FC-007B-458F-B854-8E1B5D9EA6DA}" dt="2021-05-22T20:36:36.235" v="328" actId="26606"/>
        <pc:sldMkLst>
          <pc:docMk/>
          <pc:sldMk cId="1046134995" sldId="259"/>
        </pc:sldMkLst>
        <pc:spChg chg="mod">
          <ac:chgData name="[Est - SIS] Morillo Figuereo, Abrahan" userId="59443d1d-07c9-4cdd-a027-d011440b0369" providerId="ADAL" clId="{7FF5B4FC-007B-458F-B854-8E1B5D9EA6DA}" dt="2021-05-22T20:36:36.235" v="328" actId="26606"/>
          <ac:spMkLst>
            <pc:docMk/>
            <pc:sldMk cId="1046134995" sldId="259"/>
            <ac:spMk id="2" creationId="{2E6F0134-802D-4CE1-B694-8C80B4855E81}"/>
          </ac:spMkLst>
        </pc:spChg>
        <pc:spChg chg="del">
          <ac:chgData name="[Est - SIS] Morillo Figuereo, Abrahan" userId="59443d1d-07c9-4cdd-a027-d011440b0369" providerId="ADAL" clId="{7FF5B4FC-007B-458F-B854-8E1B5D9EA6DA}" dt="2021-05-22T20:33:36.869" v="322"/>
          <ac:spMkLst>
            <pc:docMk/>
            <pc:sldMk cId="1046134995" sldId="259"/>
            <ac:spMk id="3" creationId="{A17E8786-8E0B-4987-9CAC-5BADB9F3CD52}"/>
          </ac:spMkLst>
        </pc:spChg>
        <pc:spChg chg="add del">
          <ac:chgData name="[Est - SIS] Morillo Figuereo, Abrahan" userId="59443d1d-07c9-4cdd-a027-d011440b0369" providerId="ADAL" clId="{7FF5B4FC-007B-458F-B854-8E1B5D9EA6DA}" dt="2021-05-22T20:36:36.215" v="327" actId="26606"/>
          <ac:spMkLst>
            <pc:docMk/>
            <pc:sldMk cId="1046134995" sldId="259"/>
            <ac:spMk id="9" creationId="{82184FF4-7029-4ED7-813A-192E60608764}"/>
          </ac:spMkLst>
        </pc:spChg>
        <pc:spChg chg="add del">
          <ac:chgData name="[Est - SIS] Morillo Figuereo, Abrahan" userId="59443d1d-07c9-4cdd-a027-d011440b0369" providerId="ADAL" clId="{7FF5B4FC-007B-458F-B854-8E1B5D9EA6DA}" dt="2021-05-22T20:36:36.215" v="327" actId="26606"/>
          <ac:spMkLst>
            <pc:docMk/>
            <pc:sldMk cId="1046134995" sldId="259"/>
            <ac:spMk id="11" creationId="{AAA7AB09-557C-41AD-9113-FF9F68FA1035}"/>
          </ac:spMkLst>
        </pc:spChg>
        <pc:spChg chg="add del">
          <ac:chgData name="[Est - SIS] Morillo Figuereo, Abrahan" userId="59443d1d-07c9-4cdd-a027-d011440b0369" providerId="ADAL" clId="{7FF5B4FC-007B-458F-B854-8E1B5D9EA6DA}" dt="2021-05-22T20:36:36.215" v="327" actId="26606"/>
          <ac:spMkLst>
            <pc:docMk/>
            <pc:sldMk cId="1046134995" sldId="259"/>
            <ac:spMk id="13" creationId="{EF99ECAA-1F11-4937-BBA6-51935AB44C9D}"/>
          </ac:spMkLst>
        </pc:spChg>
        <pc:spChg chg="add del">
          <ac:chgData name="[Est - SIS] Morillo Figuereo, Abrahan" userId="59443d1d-07c9-4cdd-a027-d011440b0369" providerId="ADAL" clId="{7FF5B4FC-007B-458F-B854-8E1B5D9EA6DA}" dt="2021-05-22T20:36:36.215" v="327" actId="26606"/>
          <ac:spMkLst>
            <pc:docMk/>
            <pc:sldMk cId="1046134995" sldId="259"/>
            <ac:spMk id="21" creationId="{1DB043B4-68C6-45B9-82AC-A5800EADB8DB}"/>
          </ac:spMkLst>
        </pc:spChg>
        <pc:spChg chg="add del">
          <ac:chgData name="[Est - SIS] Morillo Figuereo, Abrahan" userId="59443d1d-07c9-4cdd-a027-d011440b0369" providerId="ADAL" clId="{7FF5B4FC-007B-458F-B854-8E1B5D9EA6DA}" dt="2021-05-22T20:36:36.215" v="327" actId="26606"/>
          <ac:spMkLst>
            <pc:docMk/>
            <pc:sldMk cId="1046134995" sldId="259"/>
            <ac:spMk id="27" creationId="{94459D96-B947-4C7F-8BCA-915F8B07C0AA}"/>
          </ac:spMkLst>
        </pc:spChg>
        <pc:spChg chg="add">
          <ac:chgData name="[Est - SIS] Morillo Figuereo, Abrahan" userId="59443d1d-07c9-4cdd-a027-d011440b0369" providerId="ADAL" clId="{7FF5B4FC-007B-458F-B854-8E1B5D9EA6DA}" dt="2021-05-22T20:36:36.235" v="328" actId="26606"/>
          <ac:spMkLst>
            <pc:docMk/>
            <pc:sldMk cId="1046134995" sldId="259"/>
            <ac:spMk id="29" creationId="{82184FF4-7029-4ED7-813A-192E60608764}"/>
          </ac:spMkLst>
        </pc:spChg>
        <pc:spChg chg="add">
          <ac:chgData name="[Est - SIS] Morillo Figuereo, Abrahan" userId="59443d1d-07c9-4cdd-a027-d011440b0369" providerId="ADAL" clId="{7FF5B4FC-007B-458F-B854-8E1B5D9EA6DA}" dt="2021-05-22T20:36:36.235" v="328" actId="26606"/>
          <ac:spMkLst>
            <pc:docMk/>
            <pc:sldMk cId="1046134995" sldId="259"/>
            <ac:spMk id="30" creationId="{AAA7AB09-557C-41AD-9113-FF9F68FA1035}"/>
          </ac:spMkLst>
        </pc:spChg>
        <pc:spChg chg="add">
          <ac:chgData name="[Est - SIS] Morillo Figuereo, Abrahan" userId="59443d1d-07c9-4cdd-a027-d011440b0369" providerId="ADAL" clId="{7FF5B4FC-007B-458F-B854-8E1B5D9EA6DA}" dt="2021-05-22T20:36:36.235" v="328" actId="26606"/>
          <ac:spMkLst>
            <pc:docMk/>
            <pc:sldMk cId="1046134995" sldId="259"/>
            <ac:spMk id="31" creationId="{EF99ECAA-1F11-4937-BBA6-51935AB44C9D}"/>
          </ac:spMkLst>
        </pc:spChg>
        <pc:spChg chg="add">
          <ac:chgData name="[Est - SIS] Morillo Figuereo, Abrahan" userId="59443d1d-07c9-4cdd-a027-d011440b0369" providerId="ADAL" clId="{7FF5B4FC-007B-458F-B854-8E1B5D9EA6DA}" dt="2021-05-22T20:36:36.235" v="328" actId="26606"/>
          <ac:spMkLst>
            <pc:docMk/>
            <pc:sldMk cId="1046134995" sldId="259"/>
            <ac:spMk id="37" creationId="{1DB043B4-68C6-45B9-82AC-A5800EADB8DB}"/>
          </ac:spMkLst>
        </pc:spChg>
        <pc:spChg chg="add">
          <ac:chgData name="[Est - SIS] Morillo Figuereo, Abrahan" userId="59443d1d-07c9-4cdd-a027-d011440b0369" providerId="ADAL" clId="{7FF5B4FC-007B-458F-B854-8E1B5D9EA6DA}" dt="2021-05-22T20:36:36.235" v="328" actId="26606"/>
          <ac:spMkLst>
            <pc:docMk/>
            <pc:sldMk cId="1046134995" sldId="259"/>
            <ac:spMk id="38" creationId="{BEBFBB3C-FA07-4A06-A8D8-D690F92A2817}"/>
          </ac:spMkLst>
        </pc:spChg>
        <pc:grpChg chg="add del">
          <ac:chgData name="[Est - SIS] Morillo Figuereo, Abrahan" userId="59443d1d-07c9-4cdd-a027-d011440b0369" providerId="ADAL" clId="{7FF5B4FC-007B-458F-B854-8E1B5D9EA6DA}" dt="2021-05-22T20:36:36.215" v="327" actId="26606"/>
          <ac:grpSpMkLst>
            <pc:docMk/>
            <pc:sldMk cId="1046134995" sldId="259"/>
            <ac:grpSpMk id="15" creationId="{79DE9FAB-6BBA-4CFE-B67D-77B47F01ECA4}"/>
          </ac:grpSpMkLst>
        </pc:grpChg>
        <pc:grpChg chg="add del">
          <ac:chgData name="[Est - SIS] Morillo Figuereo, Abrahan" userId="59443d1d-07c9-4cdd-a027-d011440b0369" providerId="ADAL" clId="{7FF5B4FC-007B-458F-B854-8E1B5D9EA6DA}" dt="2021-05-22T20:36:36.215" v="327" actId="26606"/>
          <ac:grpSpMkLst>
            <pc:docMk/>
            <pc:sldMk cId="1046134995" sldId="259"/>
            <ac:grpSpMk id="23" creationId="{73840CF4-F848-4FE0-AEA6-C9E806911B9E}"/>
          </ac:grpSpMkLst>
        </pc:grpChg>
        <pc:grpChg chg="add">
          <ac:chgData name="[Est - SIS] Morillo Figuereo, Abrahan" userId="59443d1d-07c9-4cdd-a027-d011440b0369" providerId="ADAL" clId="{7FF5B4FC-007B-458F-B854-8E1B5D9EA6DA}" dt="2021-05-22T20:36:36.235" v="328" actId="26606"/>
          <ac:grpSpMkLst>
            <pc:docMk/>
            <pc:sldMk cId="1046134995" sldId="259"/>
            <ac:grpSpMk id="32" creationId="{79DE9FAB-6BBA-4CFE-B67D-77B47F01ECA4}"/>
          </ac:grpSpMkLst>
        </pc:grpChg>
        <pc:picChg chg="add mod">
          <ac:chgData name="[Est - SIS] Morillo Figuereo, Abrahan" userId="59443d1d-07c9-4cdd-a027-d011440b0369" providerId="ADAL" clId="{7FF5B4FC-007B-458F-B854-8E1B5D9EA6DA}" dt="2021-05-22T20:36:36.235" v="328" actId="26606"/>
          <ac:picMkLst>
            <pc:docMk/>
            <pc:sldMk cId="1046134995" sldId="259"/>
            <ac:picMk id="4" creationId="{F77E84AA-A737-4583-B67D-B5B58B3AFFA5}"/>
          </ac:picMkLst>
        </pc:picChg>
      </pc:sldChg>
      <pc:sldChg chg="addSp delSp modSp new mod setBg">
        <pc:chgData name="[Est - SIS] Morillo Figuereo, Abrahan" userId="59443d1d-07c9-4cdd-a027-d011440b0369" providerId="ADAL" clId="{7FF5B4FC-007B-458F-B854-8E1B5D9EA6DA}" dt="2021-05-22T20:36:47.585" v="333" actId="26606"/>
        <pc:sldMkLst>
          <pc:docMk/>
          <pc:sldMk cId="183755537" sldId="260"/>
        </pc:sldMkLst>
        <pc:spChg chg="mod">
          <ac:chgData name="[Est - SIS] Morillo Figuereo, Abrahan" userId="59443d1d-07c9-4cdd-a027-d011440b0369" providerId="ADAL" clId="{7FF5B4FC-007B-458F-B854-8E1B5D9EA6DA}" dt="2021-05-22T20:36:47.585" v="333" actId="26606"/>
          <ac:spMkLst>
            <pc:docMk/>
            <pc:sldMk cId="183755537" sldId="260"/>
            <ac:spMk id="2" creationId="{4926E981-1F9D-434B-B6F8-6675FCC7B9A2}"/>
          </ac:spMkLst>
        </pc:spChg>
        <pc:spChg chg="del">
          <ac:chgData name="[Est - SIS] Morillo Figuereo, Abrahan" userId="59443d1d-07c9-4cdd-a027-d011440b0369" providerId="ADAL" clId="{7FF5B4FC-007B-458F-B854-8E1B5D9EA6DA}" dt="2021-05-22T20:32:45.072" v="320"/>
          <ac:spMkLst>
            <pc:docMk/>
            <pc:sldMk cId="183755537" sldId="260"/>
            <ac:spMk id="3" creationId="{97491B98-243A-4707-B959-25E56B221B48}"/>
          </ac:spMkLst>
        </pc:spChg>
        <pc:spChg chg="add del">
          <ac:chgData name="[Est - SIS] Morillo Figuereo, Abrahan" userId="59443d1d-07c9-4cdd-a027-d011440b0369" providerId="ADAL" clId="{7FF5B4FC-007B-458F-B854-8E1B5D9EA6DA}" dt="2021-05-22T20:36:46.045" v="330" actId="26606"/>
          <ac:spMkLst>
            <pc:docMk/>
            <pc:sldMk cId="183755537" sldId="260"/>
            <ac:spMk id="9" creationId="{82184FF4-7029-4ED7-813A-192E60608764}"/>
          </ac:spMkLst>
        </pc:spChg>
        <pc:spChg chg="add del">
          <ac:chgData name="[Est - SIS] Morillo Figuereo, Abrahan" userId="59443d1d-07c9-4cdd-a027-d011440b0369" providerId="ADAL" clId="{7FF5B4FC-007B-458F-B854-8E1B5D9EA6DA}" dt="2021-05-22T20:36:46.045" v="330" actId="26606"/>
          <ac:spMkLst>
            <pc:docMk/>
            <pc:sldMk cId="183755537" sldId="260"/>
            <ac:spMk id="11" creationId="{AAA7AB09-557C-41AD-9113-FF9F68FA1035}"/>
          </ac:spMkLst>
        </pc:spChg>
        <pc:spChg chg="add del">
          <ac:chgData name="[Est - SIS] Morillo Figuereo, Abrahan" userId="59443d1d-07c9-4cdd-a027-d011440b0369" providerId="ADAL" clId="{7FF5B4FC-007B-458F-B854-8E1B5D9EA6DA}" dt="2021-05-22T20:36:46.045" v="330" actId="26606"/>
          <ac:spMkLst>
            <pc:docMk/>
            <pc:sldMk cId="183755537" sldId="260"/>
            <ac:spMk id="13" creationId="{EF99ECAA-1F11-4937-BBA6-51935AB44C9D}"/>
          </ac:spMkLst>
        </pc:spChg>
        <pc:spChg chg="add del">
          <ac:chgData name="[Est - SIS] Morillo Figuereo, Abrahan" userId="59443d1d-07c9-4cdd-a027-d011440b0369" providerId="ADAL" clId="{7FF5B4FC-007B-458F-B854-8E1B5D9EA6DA}" dt="2021-05-22T20:36:46.045" v="330" actId="26606"/>
          <ac:spMkLst>
            <pc:docMk/>
            <pc:sldMk cId="183755537" sldId="260"/>
            <ac:spMk id="21" creationId="{1DB043B4-68C6-45B9-82AC-A5800EADB8DB}"/>
          </ac:spMkLst>
        </pc:spChg>
        <pc:spChg chg="add del">
          <ac:chgData name="[Est - SIS] Morillo Figuereo, Abrahan" userId="59443d1d-07c9-4cdd-a027-d011440b0369" providerId="ADAL" clId="{7FF5B4FC-007B-458F-B854-8E1B5D9EA6DA}" dt="2021-05-22T20:36:46.045" v="330" actId="26606"/>
          <ac:spMkLst>
            <pc:docMk/>
            <pc:sldMk cId="183755537" sldId="260"/>
            <ac:spMk id="23" creationId="{28A00A08-E4E6-4184-B484-E0E034072AE0}"/>
          </ac:spMkLst>
        </pc:spChg>
        <pc:spChg chg="add del">
          <ac:chgData name="[Est - SIS] Morillo Figuereo, Abrahan" userId="59443d1d-07c9-4cdd-a027-d011440b0369" providerId="ADAL" clId="{7FF5B4FC-007B-458F-B854-8E1B5D9EA6DA}" dt="2021-05-22T20:36:47.565" v="332" actId="26606"/>
          <ac:spMkLst>
            <pc:docMk/>
            <pc:sldMk cId="183755537" sldId="260"/>
            <ac:spMk id="34" creationId="{82184FF4-7029-4ED7-813A-192E60608764}"/>
          </ac:spMkLst>
        </pc:spChg>
        <pc:spChg chg="add del">
          <ac:chgData name="[Est - SIS] Morillo Figuereo, Abrahan" userId="59443d1d-07c9-4cdd-a027-d011440b0369" providerId="ADAL" clId="{7FF5B4FC-007B-458F-B854-8E1B5D9EA6DA}" dt="2021-05-22T20:36:47.565" v="332" actId="26606"/>
          <ac:spMkLst>
            <pc:docMk/>
            <pc:sldMk cId="183755537" sldId="260"/>
            <ac:spMk id="35" creationId="{AAA7AB09-557C-41AD-9113-FF9F68FA1035}"/>
          </ac:spMkLst>
        </pc:spChg>
        <pc:spChg chg="add del">
          <ac:chgData name="[Est - SIS] Morillo Figuereo, Abrahan" userId="59443d1d-07c9-4cdd-a027-d011440b0369" providerId="ADAL" clId="{7FF5B4FC-007B-458F-B854-8E1B5D9EA6DA}" dt="2021-05-22T20:36:47.565" v="332" actId="26606"/>
          <ac:spMkLst>
            <pc:docMk/>
            <pc:sldMk cId="183755537" sldId="260"/>
            <ac:spMk id="36" creationId="{EF99ECAA-1F11-4937-BBA6-51935AB44C9D}"/>
          </ac:spMkLst>
        </pc:spChg>
        <pc:spChg chg="add del">
          <ac:chgData name="[Est - SIS] Morillo Figuereo, Abrahan" userId="59443d1d-07c9-4cdd-a027-d011440b0369" providerId="ADAL" clId="{7FF5B4FC-007B-458F-B854-8E1B5D9EA6DA}" dt="2021-05-22T20:36:47.565" v="332" actId="26606"/>
          <ac:spMkLst>
            <pc:docMk/>
            <pc:sldMk cId="183755537" sldId="260"/>
            <ac:spMk id="42" creationId="{1DB043B4-68C6-45B9-82AC-A5800EADB8DB}"/>
          </ac:spMkLst>
        </pc:spChg>
        <pc:spChg chg="add del">
          <ac:chgData name="[Est - SIS] Morillo Figuereo, Abrahan" userId="59443d1d-07c9-4cdd-a027-d011440b0369" providerId="ADAL" clId="{7FF5B4FC-007B-458F-B854-8E1B5D9EA6DA}" dt="2021-05-22T20:36:47.565" v="332" actId="26606"/>
          <ac:spMkLst>
            <pc:docMk/>
            <pc:sldMk cId="183755537" sldId="260"/>
            <ac:spMk id="43" creationId="{BEBFBB3C-FA07-4A06-A8D8-D690F92A2817}"/>
          </ac:spMkLst>
        </pc:spChg>
        <pc:spChg chg="add">
          <ac:chgData name="[Est - SIS] Morillo Figuereo, Abrahan" userId="59443d1d-07c9-4cdd-a027-d011440b0369" providerId="ADAL" clId="{7FF5B4FC-007B-458F-B854-8E1B5D9EA6DA}" dt="2021-05-22T20:36:47.585" v="333" actId="26606"/>
          <ac:spMkLst>
            <pc:docMk/>
            <pc:sldMk cId="183755537" sldId="260"/>
            <ac:spMk id="45" creationId="{82184FF4-7029-4ED7-813A-192E60608764}"/>
          </ac:spMkLst>
        </pc:spChg>
        <pc:spChg chg="add">
          <ac:chgData name="[Est - SIS] Morillo Figuereo, Abrahan" userId="59443d1d-07c9-4cdd-a027-d011440b0369" providerId="ADAL" clId="{7FF5B4FC-007B-458F-B854-8E1B5D9EA6DA}" dt="2021-05-22T20:36:47.585" v="333" actId="26606"/>
          <ac:spMkLst>
            <pc:docMk/>
            <pc:sldMk cId="183755537" sldId="260"/>
            <ac:spMk id="46" creationId="{AAA7AB09-557C-41AD-9113-FF9F68FA1035}"/>
          </ac:spMkLst>
        </pc:spChg>
        <pc:spChg chg="add">
          <ac:chgData name="[Est - SIS] Morillo Figuereo, Abrahan" userId="59443d1d-07c9-4cdd-a027-d011440b0369" providerId="ADAL" clId="{7FF5B4FC-007B-458F-B854-8E1B5D9EA6DA}" dt="2021-05-22T20:36:47.585" v="333" actId="26606"/>
          <ac:spMkLst>
            <pc:docMk/>
            <pc:sldMk cId="183755537" sldId="260"/>
            <ac:spMk id="47" creationId="{EF99ECAA-1F11-4937-BBA6-51935AB44C9D}"/>
          </ac:spMkLst>
        </pc:spChg>
        <pc:spChg chg="add">
          <ac:chgData name="[Est - SIS] Morillo Figuereo, Abrahan" userId="59443d1d-07c9-4cdd-a027-d011440b0369" providerId="ADAL" clId="{7FF5B4FC-007B-458F-B854-8E1B5D9EA6DA}" dt="2021-05-22T20:36:47.585" v="333" actId="26606"/>
          <ac:spMkLst>
            <pc:docMk/>
            <pc:sldMk cId="183755537" sldId="260"/>
            <ac:spMk id="49" creationId="{1DB043B4-68C6-45B9-82AC-A5800EADB8DB}"/>
          </ac:spMkLst>
        </pc:spChg>
        <pc:spChg chg="add">
          <ac:chgData name="[Est - SIS] Morillo Figuereo, Abrahan" userId="59443d1d-07c9-4cdd-a027-d011440b0369" providerId="ADAL" clId="{7FF5B4FC-007B-458F-B854-8E1B5D9EA6DA}" dt="2021-05-22T20:36:47.585" v="333" actId="26606"/>
          <ac:spMkLst>
            <pc:docMk/>
            <pc:sldMk cId="183755537" sldId="260"/>
            <ac:spMk id="50" creationId="{28A00A08-E4E6-4184-B484-E0E034072AE0}"/>
          </ac:spMkLst>
        </pc:spChg>
        <pc:grpChg chg="add del">
          <ac:chgData name="[Est - SIS] Morillo Figuereo, Abrahan" userId="59443d1d-07c9-4cdd-a027-d011440b0369" providerId="ADAL" clId="{7FF5B4FC-007B-458F-B854-8E1B5D9EA6DA}" dt="2021-05-22T20:36:46.045" v="330" actId="26606"/>
          <ac:grpSpMkLst>
            <pc:docMk/>
            <pc:sldMk cId="183755537" sldId="260"/>
            <ac:grpSpMk id="15" creationId="{79DE9FAB-6BBA-4CFE-B67D-77B47F01ECA4}"/>
          </ac:grpSpMkLst>
        </pc:grpChg>
        <pc:grpChg chg="add del">
          <ac:chgData name="[Est - SIS] Morillo Figuereo, Abrahan" userId="59443d1d-07c9-4cdd-a027-d011440b0369" providerId="ADAL" clId="{7FF5B4FC-007B-458F-B854-8E1B5D9EA6DA}" dt="2021-05-22T20:36:46.045" v="330" actId="26606"/>
          <ac:grpSpMkLst>
            <pc:docMk/>
            <pc:sldMk cId="183755537" sldId="260"/>
            <ac:grpSpMk id="25" creationId="{0780E404-3121-4F33-AF2D-65F659A97798}"/>
          </ac:grpSpMkLst>
        </pc:grpChg>
        <pc:grpChg chg="add del">
          <ac:chgData name="[Est - SIS] Morillo Figuereo, Abrahan" userId="59443d1d-07c9-4cdd-a027-d011440b0369" providerId="ADAL" clId="{7FF5B4FC-007B-458F-B854-8E1B5D9EA6DA}" dt="2021-05-22T20:36:46.045" v="330" actId="26606"/>
          <ac:grpSpMkLst>
            <pc:docMk/>
            <pc:sldMk cId="183755537" sldId="260"/>
            <ac:grpSpMk id="29" creationId="{4B158E9A-DBF4-4AA7-B6B7-8C8EB2FBDD68}"/>
          </ac:grpSpMkLst>
        </pc:grpChg>
        <pc:grpChg chg="add del">
          <ac:chgData name="[Est - SIS] Morillo Figuereo, Abrahan" userId="59443d1d-07c9-4cdd-a027-d011440b0369" providerId="ADAL" clId="{7FF5B4FC-007B-458F-B854-8E1B5D9EA6DA}" dt="2021-05-22T20:36:47.565" v="332" actId="26606"/>
          <ac:grpSpMkLst>
            <pc:docMk/>
            <pc:sldMk cId="183755537" sldId="260"/>
            <ac:grpSpMk id="37" creationId="{79DE9FAB-6BBA-4CFE-B67D-77B47F01ECA4}"/>
          </ac:grpSpMkLst>
        </pc:grpChg>
        <pc:grpChg chg="add">
          <ac:chgData name="[Est - SIS] Morillo Figuereo, Abrahan" userId="59443d1d-07c9-4cdd-a027-d011440b0369" providerId="ADAL" clId="{7FF5B4FC-007B-458F-B854-8E1B5D9EA6DA}" dt="2021-05-22T20:36:47.585" v="333" actId="26606"/>
          <ac:grpSpMkLst>
            <pc:docMk/>
            <pc:sldMk cId="183755537" sldId="260"/>
            <ac:grpSpMk id="48" creationId="{79DE9FAB-6BBA-4CFE-B67D-77B47F01ECA4}"/>
          </ac:grpSpMkLst>
        </pc:grpChg>
        <pc:grpChg chg="add">
          <ac:chgData name="[Est - SIS] Morillo Figuereo, Abrahan" userId="59443d1d-07c9-4cdd-a027-d011440b0369" providerId="ADAL" clId="{7FF5B4FC-007B-458F-B854-8E1B5D9EA6DA}" dt="2021-05-22T20:36:47.585" v="333" actId="26606"/>
          <ac:grpSpMkLst>
            <pc:docMk/>
            <pc:sldMk cId="183755537" sldId="260"/>
            <ac:grpSpMk id="51" creationId="{0780E404-3121-4F33-AF2D-65F659A97798}"/>
          </ac:grpSpMkLst>
        </pc:grpChg>
        <pc:grpChg chg="add">
          <ac:chgData name="[Est - SIS] Morillo Figuereo, Abrahan" userId="59443d1d-07c9-4cdd-a027-d011440b0369" providerId="ADAL" clId="{7FF5B4FC-007B-458F-B854-8E1B5D9EA6DA}" dt="2021-05-22T20:36:47.585" v="333" actId="26606"/>
          <ac:grpSpMkLst>
            <pc:docMk/>
            <pc:sldMk cId="183755537" sldId="260"/>
            <ac:grpSpMk id="52" creationId="{4B158E9A-DBF4-4AA7-B6B7-8C8EB2FBDD68}"/>
          </ac:grpSpMkLst>
        </pc:grpChg>
        <pc:picChg chg="add mod">
          <ac:chgData name="[Est - SIS] Morillo Figuereo, Abrahan" userId="59443d1d-07c9-4cdd-a027-d011440b0369" providerId="ADAL" clId="{7FF5B4FC-007B-458F-B854-8E1B5D9EA6DA}" dt="2021-05-22T20:36:47.585" v="333" actId="26606"/>
          <ac:picMkLst>
            <pc:docMk/>
            <pc:sldMk cId="183755537" sldId="260"/>
            <ac:picMk id="4" creationId="{CBD8D3AA-F69C-4F6E-9A4A-CBE4C82D9BF8}"/>
          </ac:picMkLst>
        </pc:picChg>
      </pc:sldChg>
      <pc:sldChg chg="addSp delSp modSp new mod">
        <pc:chgData name="[Est - SIS] Morillo Figuereo, Abrahan" userId="59443d1d-07c9-4cdd-a027-d011440b0369" providerId="ADAL" clId="{7FF5B4FC-007B-458F-B854-8E1B5D9EA6DA}" dt="2021-05-22T20:38:04.470" v="346" actId="1076"/>
        <pc:sldMkLst>
          <pc:docMk/>
          <pc:sldMk cId="3660508112" sldId="261"/>
        </pc:sldMkLst>
        <pc:spChg chg="del mod">
          <ac:chgData name="[Est - SIS] Morillo Figuereo, Abrahan" userId="59443d1d-07c9-4cdd-a027-d011440b0369" providerId="ADAL" clId="{7FF5B4FC-007B-458F-B854-8E1B5D9EA6DA}" dt="2021-05-22T20:37:53.909" v="344" actId="478"/>
          <ac:spMkLst>
            <pc:docMk/>
            <pc:sldMk cId="3660508112" sldId="261"/>
            <ac:spMk id="2" creationId="{66CEFC55-93BE-4CA2-8323-E7C93F4AA135}"/>
          </ac:spMkLst>
        </pc:spChg>
        <pc:spChg chg="del">
          <ac:chgData name="[Est - SIS] Morillo Figuereo, Abrahan" userId="59443d1d-07c9-4cdd-a027-d011440b0369" providerId="ADAL" clId="{7FF5B4FC-007B-458F-B854-8E1B5D9EA6DA}" dt="2021-05-22T20:32:09.566" v="316"/>
          <ac:spMkLst>
            <pc:docMk/>
            <pc:sldMk cId="3660508112" sldId="261"/>
            <ac:spMk id="3" creationId="{C74683F0-424A-4788-B3D5-1DFE210CFFF6}"/>
          </ac:spMkLst>
        </pc:spChg>
        <pc:spChg chg="add mod">
          <ac:chgData name="[Est - SIS] Morillo Figuereo, Abrahan" userId="59443d1d-07c9-4cdd-a027-d011440b0369" providerId="ADAL" clId="{7FF5B4FC-007B-458F-B854-8E1B5D9EA6DA}" dt="2021-05-22T20:37:48.735" v="342" actId="20577"/>
          <ac:spMkLst>
            <pc:docMk/>
            <pc:sldMk cId="3660508112" sldId="261"/>
            <ac:spMk id="5" creationId="{167BA558-5D61-4300-A6FB-473D11F6C10C}"/>
          </ac:spMkLst>
        </pc:spChg>
        <pc:picChg chg="add mod">
          <ac:chgData name="[Est - SIS] Morillo Figuereo, Abrahan" userId="59443d1d-07c9-4cdd-a027-d011440b0369" providerId="ADAL" clId="{7FF5B4FC-007B-458F-B854-8E1B5D9EA6DA}" dt="2021-05-22T20:38:04.470" v="346" actId="1076"/>
          <ac:picMkLst>
            <pc:docMk/>
            <pc:sldMk cId="3660508112" sldId="261"/>
            <ac:picMk id="4" creationId="{2635DAE8-EA5C-4189-AB74-EC7C78AC8078}"/>
          </ac:picMkLst>
        </pc:picChg>
      </pc:sldChg>
      <pc:sldMasterChg chg="add del addSldLayout delSldLayout">
        <pc:chgData name="[Est - SIS] Morillo Figuereo, Abrahan" userId="59443d1d-07c9-4cdd-a027-d011440b0369" providerId="ADAL" clId="{7FF5B4FC-007B-458F-B854-8E1B5D9EA6DA}" dt="2021-05-20T12:11:30.412" v="3" actId="26606"/>
        <pc:sldMasterMkLst>
          <pc:docMk/>
          <pc:sldMasterMk cId="3342568871" sldId="2147483648"/>
        </pc:sldMasterMkLst>
        <pc:sldLayoutChg chg="add del">
          <pc:chgData name="[Est - SIS] Morillo Figuereo, Abrahan" userId="59443d1d-07c9-4cdd-a027-d011440b0369" providerId="ADAL" clId="{7FF5B4FC-007B-458F-B854-8E1B5D9EA6DA}" dt="2021-05-20T12:11:30.412" v="3" actId="26606"/>
          <pc:sldLayoutMkLst>
            <pc:docMk/>
            <pc:sldMasterMk cId="3342568871" sldId="2147483648"/>
            <pc:sldLayoutMk cId="2067284220" sldId="2147483649"/>
          </pc:sldLayoutMkLst>
        </pc:sldLayoutChg>
        <pc:sldLayoutChg chg="add del">
          <pc:chgData name="[Est - SIS] Morillo Figuereo, Abrahan" userId="59443d1d-07c9-4cdd-a027-d011440b0369" providerId="ADAL" clId="{7FF5B4FC-007B-458F-B854-8E1B5D9EA6DA}" dt="2021-05-20T12:11:30.412" v="3" actId="26606"/>
          <pc:sldLayoutMkLst>
            <pc:docMk/>
            <pc:sldMasterMk cId="3342568871" sldId="2147483648"/>
            <pc:sldLayoutMk cId="17880593" sldId="2147483650"/>
          </pc:sldLayoutMkLst>
        </pc:sldLayoutChg>
        <pc:sldLayoutChg chg="add del">
          <pc:chgData name="[Est - SIS] Morillo Figuereo, Abrahan" userId="59443d1d-07c9-4cdd-a027-d011440b0369" providerId="ADAL" clId="{7FF5B4FC-007B-458F-B854-8E1B5D9EA6DA}" dt="2021-05-20T12:11:30.412" v="3" actId="26606"/>
          <pc:sldLayoutMkLst>
            <pc:docMk/>
            <pc:sldMasterMk cId="3342568871" sldId="2147483648"/>
            <pc:sldLayoutMk cId="945877712" sldId="2147483651"/>
          </pc:sldLayoutMkLst>
        </pc:sldLayoutChg>
        <pc:sldLayoutChg chg="add del">
          <pc:chgData name="[Est - SIS] Morillo Figuereo, Abrahan" userId="59443d1d-07c9-4cdd-a027-d011440b0369" providerId="ADAL" clId="{7FF5B4FC-007B-458F-B854-8E1B5D9EA6DA}" dt="2021-05-20T12:11:30.412" v="3" actId="26606"/>
          <pc:sldLayoutMkLst>
            <pc:docMk/>
            <pc:sldMasterMk cId="3342568871" sldId="2147483648"/>
            <pc:sldLayoutMk cId="1687824768" sldId="2147483652"/>
          </pc:sldLayoutMkLst>
        </pc:sldLayoutChg>
        <pc:sldLayoutChg chg="add del">
          <pc:chgData name="[Est - SIS] Morillo Figuereo, Abrahan" userId="59443d1d-07c9-4cdd-a027-d011440b0369" providerId="ADAL" clId="{7FF5B4FC-007B-458F-B854-8E1B5D9EA6DA}" dt="2021-05-20T12:11:30.412" v="3" actId="26606"/>
          <pc:sldLayoutMkLst>
            <pc:docMk/>
            <pc:sldMasterMk cId="3342568871" sldId="2147483648"/>
            <pc:sldLayoutMk cId="1536663958" sldId="2147483653"/>
          </pc:sldLayoutMkLst>
        </pc:sldLayoutChg>
        <pc:sldLayoutChg chg="add del">
          <pc:chgData name="[Est - SIS] Morillo Figuereo, Abrahan" userId="59443d1d-07c9-4cdd-a027-d011440b0369" providerId="ADAL" clId="{7FF5B4FC-007B-458F-B854-8E1B5D9EA6DA}" dt="2021-05-20T12:11:30.412" v="3" actId="26606"/>
          <pc:sldLayoutMkLst>
            <pc:docMk/>
            <pc:sldMasterMk cId="3342568871" sldId="2147483648"/>
            <pc:sldLayoutMk cId="3347449832" sldId="2147483654"/>
          </pc:sldLayoutMkLst>
        </pc:sldLayoutChg>
        <pc:sldLayoutChg chg="add del">
          <pc:chgData name="[Est - SIS] Morillo Figuereo, Abrahan" userId="59443d1d-07c9-4cdd-a027-d011440b0369" providerId="ADAL" clId="{7FF5B4FC-007B-458F-B854-8E1B5D9EA6DA}" dt="2021-05-20T12:11:30.412" v="3" actId="26606"/>
          <pc:sldLayoutMkLst>
            <pc:docMk/>
            <pc:sldMasterMk cId="3342568871" sldId="2147483648"/>
            <pc:sldLayoutMk cId="2645215776" sldId="2147483655"/>
          </pc:sldLayoutMkLst>
        </pc:sldLayoutChg>
        <pc:sldLayoutChg chg="add del">
          <pc:chgData name="[Est - SIS] Morillo Figuereo, Abrahan" userId="59443d1d-07c9-4cdd-a027-d011440b0369" providerId="ADAL" clId="{7FF5B4FC-007B-458F-B854-8E1B5D9EA6DA}" dt="2021-05-20T12:11:30.412" v="3" actId="26606"/>
          <pc:sldLayoutMkLst>
            <pc:docMk/>
            <pc:sldMasterMk cId="3342568871" sldId="2147483648"/>
            <pc:sldLayoutMk cId="4156842940" sldId="2147483656"/>
          </pc:sldLayoutMkLst>
        </pc:sldLayoutChg>
        <pc:sldLayoutChg chg="add del">
          <pc:chgData name="[Est - SIS] Morillo Figuereo, Abrahan" userId="59443d1d-07c9-4cdd-a027-d011440b0369" providerId="ADAL" clId="{7FF5B4FC-007B-458F-B854-8E1B5D9EA6DA}" dt="2021-05-20T12:11:30.412" v="3" actId="26606"/>
          <pc:sldLayoutMkLst>
            <pc:docMk/>
            <pc:sldMasterMk cId="3342568871" sldId="2147483648"/>
            <pc:sldLayoutMk cId="1725975837" sldId="2147483657"/>
          </pc:sldLayoutMkLst>
        </pc:sldLayoutChg>
        <pc:sldLayoutChg chg="add del">
          <pc:chgData name="[Est - SIS] Morillo Figuereo, Abrahan" userId="59443d1d-07c9-4cdd-a027-d011440b0369" providerId="ADAL" clId="{7FF5B4FC-007B-458F-B854-8E1B5D9EA6DA}" dt="2021-05-20T12:11:30.412" v="3" actId="26606"/>
          <pc:sldLayoutMkLst>
            <pc:docMk/>
            <pc:sldMasterMk cId="3342568871" sldId="2147483648"/>
            <pc:sldLayoutMk cId="2974726037" sldId="2147483658"/>
          </pc:sldLayoutMkLst>
        </pc:sldLayoutChg>
        <pc:sldLayoutChg chg="add del">
          <pc:chgData name="[Est - SIS] Morillo Figuereo, Abrahan" userId="59443d1d-07c9-4cdd-a027-d011440b0369" providerId="ADAL" clId="{7FF5B4FC-007B-458F-B854-8E1B5D9EA6DA}" dt="2021-05-20T12:11:30.412" v="3" actId="26606"/>
          <pc:sldLayoutMkLst>
            <pc:docMk/>
            <pc:sldMasterMk cId="3342568871" sldId="2147483648"/>
            <pc:sldLayoutMk cId="2074646801" sldId="2147483659"/>
          </pc:sldLayoutMkLst>
        </pc:sldLayoutChg>
      </pc:sldMasterChg>
      <pc:sldMasterChg chg="add del addSldLayout delSldLayout">
        <pc:chgData name="[Est - SIS] Morillo Figuereo, Abrahan" userId="59443d1d-07c9-4cdd-a027-d011440b0369" providerId="ADAL" clId="{7FF5B4FC-007B-458F-B854-8E1B5D9EA6DA}" dt="2021-05-20T12:11:30.335" v="2" actId="26606"/>
        <pc:sldMasterMkLst>
          <pc:docMk/>
          <pc:sldMasterMk cId="2445202767" sldId="2147483699"/>
        </pc:sldMasterMkLst>
        <pc:sldLayoutChg chg="add del">
          <pc:chgData name="[Est - SIS] Morillo Figuereo, Abrahan" userId="59443d1d-07c9-4cdd-a027-d011440b0369" providerId="ADAL" clId="{7FF5B4FC-007B-458F-B854-8E1B5D9EA6DA}" dt="2021-05-20T12:11:30.335" v="2" actId="26606"/>
          <pc:sldLayoutMkLst>
            <pc:docMk/>
            <pc:sldMasterMk cId="2445202767" sldId="2147483699"/>
            <pc:sldLayoutMk cId="3874535257" sldId="2147483688"/>
          </pc:sldLayoutMkLst>
        </pc:sldLayoutChg>
        <pc:sldLayoutChg chg="add del">
          <pc:chgData name="[Est - SIS] Morillo Figuereo, Abrahan" userId="59443d1d-07c9-4cdd-a027-d011440b0369" providerId="ADAL" clId="{7FF5B4FC-007B-458F-B854-8E1B5D9EA6DA}" dt="2021-05-20T12:11:30.335" v="2" actId="26606"/>
          <pc:sldLayoutMkLst>
            <pc:docMk/>
            <pc:sldMasterMk cId="2445202767" sldId="2147483699"/>
            <pc:sldLayoutMk cId="1711651543" sldId="2147483689"/>
          </pc:sldLayoutMkLst>
        </pc:sldLayoutChg>
        <pc:sldLayoutChg chg="add del">
          <pc:chgData name="[Est - SIS] Morillo Figuereo, Abrahan" userId="59443d1d-07c9-4cdd-a027-d011440b0369" providerId="ADAL" clId="{7FF5B4FC-007B-458F-B854-8E1B5D9EA6DA}" dt="2021-05-20T12:11:30.335" v="2" actId="26606"/>
          <pc:sldLayoutMkLst>
            <pc:docMk/>
            <pc:sldMasterMk cId="2445202767" sldId="2147483699"/>
            <pc:sldLayoutMk cId="3126448075" sldId="2147483690"/>
          </pc:sldLayoutMkLst>
        </pc:sldLayoutChg>
        <pc:sldLayoutChg chg="add del">
          <pc:chgData name="[Est - SIS] Morillo Figuereo, Abrahan" userId="59443d1d-07c9-4cdd-a027-d011440b0369" providerId="ADAL" clId="{7FF5B4FC-007B-458F-B854-8E1B5D9EA6DA}" dt="2021-05-20T12:11:30.335" v="2" actId="26606"/>
          <pc:sldLayoutMkLst>
            <pc:docMk/>
            <pc:sldMasterMk cId="2445202767" sldId="2147483699"/>
            <pc:sldLayoutMk cId="1837982493" sldId="2147483691"/>
          </pc:sldLayoutMkLst>
        </pc:sldLayoutChg>
        <pc:sldLayoutChg chg="add del">
          <pc:chgData name="[Est - SIS] Morillo Figuereo, Abrahan" userId="59443d1d-07c9-4cdd-a027-d011440b0369" providerId="ADAL" clId="{7FF5B4FC-007B-458F-B854-8E1B5D9EA6DA}" dt="2021-05-20T12:11:30.335" v="2" actId="26606"/>
          <pc:sldLayoutMkLst>
            <pc:docMk/>
            <pc:sldMasterMk cId="2445202767" sldId="2147483699"/>
            <pc:sldLayoutMk cId="1255401434" sldId="2147483692"/>
          </pc:sldLayoutMkLst>
        </pc:sldLayoutChg>
        <pc:sldLayoutChg chg="add del">
          <pc:chgData name="[Est - SIS] Morillo Figuereo, Abrahan" userId="59443d1d-07c9-4cdd-a027-d011440b0369" providerId="ADAL" clId="{7FF5B4FC-007B-458F-B854-8E1B5D9EA6DA}" dt="2021-05-20T12:11:30.335" v="2" actId="26606"/>
          <pc:sldLayoutMkLst>
            <pc:docMk/>
            <pc:sldMasterMk cId="2445202767" sldId="2147483699"/>
            <pc:sldLayoutMk cId="1566048740" sldId="2147483693"/>
          </pc:sldLayoutMkLst>
        </pc:sldLayoutChg>
        <pc:sldLayoutChg chg="add del">
          <pc:chgData name="[Est - SIS] Morillo Figuereo, Abrahan" userId="59443d1d-07c9-4cdd-a027-d011440b0369" providerId="ADAL" clId="{7FF5B4FC-007B-458F-B854-8E1B5D9EA6DA}" dt="2021-05-20T12:11:30.335" v="2" actId="26606"/>
          <pc:sldLayoutMkLst>
            <pc:docMk/>
            <pc:sldMasterMk cId="2445202767" sldId="2147483699"/>
            <pc:sldLayoutMk cId="2728887748" sldId="2147483694"/>
          </pc:sldLayoutMkLst>
        </pc:sldLayoutChg>
        <pc:sldLayoutChg chg="add del">
          <pc:chgData name="[Est - SIS] Morillo Figuereo, Abrahan" userId="59443d1d-07c9-4cdd-a027-d011440b0369" providerId="ADAL" clId="{7FF5B4FC-007B-458F-B854-8E1B5D9EA6DA}" dt="2021-05-20T12:11:30.335" v="2" actId="26606"/>
          <pc:sldLayoutMkLst>
            <pc:docMk/>
            <pc:sldMasterMk cId="2445202767" sldId="2147483699"/>
            <pc:sldLayoutMk cId="1172366635" sldId="2147483695"/>
          </pc:sldLayoutMkLst>
        </pc:sldLayoutChg>
        <pc:sldLayoutChg chg="add del">
          <pc:chgData name="[Est - SIS] Morillo Figuereo, Abrahan" userId="59443d1d-07c9-4cdd-a027-d011440b0369" providerId="ADAL" clId="{7FF5B4FC-007B-458F-B854-8E1B5D9EA6DA}" dt="2021-05-20T12:11:30.335" v="2" actId="26606"/>
          <pc:sldLayoutMkLst>
            <pc:docMk/>
            <pc:sldMasterMk cId="2445202767" sldId="2147483699"/>
            <pc:sldLayoutMk cId="160489283" sldId="2147483696"/>
          </pc:sldLayoutMkLst>
        </pc:sldLayoutChg>
        <pc:sldLayoutChg chg="add del">
          <pc:chgData name="[Est - SIS] Morillo Figuereo, Abrahan" userId="59443d1d-07c9-4cdd-a027-d011440b0369" providerId="ADAL" clId="{7FF5B4FC-007B-458F-B854-8E1B5D9EA6DA}" dt="2021-05-20T12:11:30.335" v="2" actId="26606"/>
          <pc:sldLayoutMkLst>
            <pc:docMk/>
            <pc:sldMasterMk cId="2445202767" sldId="2147483699"/>
            <pc:sldLayoutMk cId="4263790823" sldId="2147483697"/>
          </pc:sldLayoutMkLst>
        </pc:sldLayoutChg>
        <pc:sldLayoutChg chg="add del">
          <pc:chgData name="[Est - SIS] Morillo Figuereo, Abrahan" userId="59443d1d-07c9-4cdd-a027-d011440b0369" providerId="ADAL" clId="{7FF5B4FC-007B-458F-B854-8E1B5D9EA6DA}" dt="2021-05-20T12:11:30.335" v="2" actId="26606"/>
          <pc:sldLayoutMkLst>
            <pc:docMk/>
            <pc:sldMasterMk cId="2445202767" sldId="2147483699"/>
            <pc:sldLayoutMk cId="1077389125" sldId="2147483698"/>
          </pc:sldLayoutMkLst>
        </pc:sldLayoutChg>
      </pc:sldMasterChg>
      <pc:sldMasterChg chg="add addSldLayout">
        <pc:chgData name="[Est - SIS] Morillo Figuereo, Abrahan" userId="59443d1d-07c9-4cdd-a027-d011440b0369" providerId="ADAL" clId="{7FF5B4FC-007B-458F-B854-8E1B5D9EA6DA}" dt="2021-05-20T12:11:30.412" v="3" actId="26606"/>
        <pc:sldMasterMkLst>
          <pc:docMk/>
          <pc:sldMasterMk cId="4000149129" sldId="2147483712"/>
        </pc:sldMasterMkLst>
        <pc:sldLayoutChg chg="add">
          <pc:chgData name="[Est - SIS] Morillo Figuereo, Abrahan" userId="59443d1d-07c9-4cdd-a027-d011440b0369" providerId="ADAL" clId="{7FF5B4FC-007B-458F-B854-8E1B5D9EA6DA}" dt="2021-05-20T12:11:30.412" v="3" actId="26606"/>
          <pc:sldLayoutMkLst>
            <pc:docMk/>
            <pc:sldMasterMk cId="4000149129" sldId="2147483712"/>
            <pc:sldLayoutMk cId="3938372325" sldId="2147483701"/>
          </pc:sldLayoutMkLst>
        </pc:sldLayoutChg>
        <pc:sldLayoutChg chg="add">
          <pc:chgData name="[Est - SIS] Morillo Figuereo, Abrahan" userId="59443d1d-07c9-4cdd-a027-d011440b0369" providerId="ADAL" clId="{7FF5B4FC-007B-458F-B854-8E1B5D9EA6DA}" dt="2021-05-20T12:11:30.412" v="3" actId="26606"/>
          <pc:sldLayoutMkLst>
            <pc:docMk/>
            <pc:sldMasterMk cId="4000149129" sldId="2147483712"/>
            <pc:sldLayoutMk cId="2997512873" sldId="2147483702"/>
          </pc:sldLayoutMkLst>
        </pc:sldLayoutChg>
        <pc:sldLayoutChg chg="add">
          <pc:chgData name="[Est - SIS] Morillo Figuereo, Abrahan" userId="59443d1d-07c9-4cdd-a027-d011440b0369" providerId="ADAL" clId="{7FF5B4FC-007B-458F-B854-8E1B5D9EA6DA}" dt="2021-05-20T12:11:30.412" v="3" actId="26606"/>
          <pc:sldLayoutMkLst>
            <pc:docMk/>
            <pc:sldMasterMk cId="4000149129" sldId="2147483712"/>
            <pc:sldLayoutMk cId="3828676706" sldId="2147483703"/>
          </pc:sldLayoutMkLst>
        </pc:sldLayoutChg>
        <pc:sldLayoutChg chg="add">
          <pc:chgData name="[Est - SIS] Morillo Figuereo, Abrahan" userId="59443d1d-07c9-4cdd-a027-d011440b0369" providerId="ADAL" clId="{7FF5B4FC-007B-458F-B854-8E1B5D9EA6DA}" dt="2021-05-20T12:11:30.412" v="3" actId="26606"/>
          <pc:sldLayoutMkLst>
            <pc:docMk/>
            <pc:sldMasterMk cId="4000149129" sldId="2147483712"/>
            <pc:sldLayoutMk cId="4017675299" sldId="2147483704"/>
          </pc:sldLayoutMkLst>
        </pc:sldLayoutChg>
        <pc:sldLayoutChg chg="add">
          <pc:chgData name="[Est - SIS] Morillo Figuereo, Abrahan" userId="59443d1d-07c9-4cdd-a027-d011440b0369" providerId="ADAL" clId="{7FF5B4FC-007B-458F-B854-8E1B5D9EA6DA}" dt="2021-05-20T12:11:30.412" v="3" actId="26606"/>
          <pc:sldLayoutMkLst>
            <pc:docMk/>
            <pc:sldMasterMk cId="4000149129" sldId="2147483712"/>
            <pc:sldLayoutMk cId="3473592812" sldId="2147483705"/>
          </pc:sldLayoutMkLst>
        </pc:sldLayoutChg>
        <pc:sldLayoutChg chg="add">
          <pc:chgData name="[Est - SIS] Morillo Figuereo, Abrahan" userId="59443d1d-07c9-4cdd-a027-d011440b0369" providerId="ADAL" clId="{7FF5B4FC-007B-458F-B854-8E1B5D9EA6DA}" dt="2021-05-20T12:11:30.412" v="3" actId="26606"/>
          <pc:sldLayoutMkLst>
            <pc:docMk/>
            <pc:sldMasterMk cId="4000149129" sldId="2147483712"/>
            <pc:sldLayoutMk cId="3017587996" sldId="2147483706"/>
          </pc:sldLayoutMkLst>
        </pc:sldLayoutChg>
        <pc:sldLayoutChg chg="add">
          <pc:chgData name="[Est - SIS] Morillo Figuereo, Abrahan" userId="59443d1d-07c9-4cdd-a027-d011440b0369" providerId="ADAL" clId="{7FF5B4FC-007B-458F-B854-8E1B5D9EA6DA}" dt="2021-05-20T12:11:30.412" v="3" actId="26606"/>
          <pc:sldLayoutMkLst>
            <pc:docMk/>
            <pc:sldMasterMk cId="4000149129" sldId="2147483712"/>
            <pc:sldLayoutMk cId="3268562512" sldId="2147483707"/>
          </pc:sldLayoutMkLst>
        </pc:sldLayoutChg>
        <pc:sldLayoutChg chg="add">
          <pc:chgData name="[Est - SIS] Morillo Figuereo, Abrahan" userId="59443d1d-07c9-4cdd-a027-d011440b0369" providerId="ADAL" clId="{7FF5B4FC-007B-458F-B854-8E1B5D9EA6DA}" dt="2021-05-20T12:11:30.412" v="3" actId="26606"/>
          <pc:sldLayoutMkLst>
            <pc:docMk/>
            <pc:sldMasterMk cId="4000149129" sldId="2147483712"/>
            <pc:sldLayoutMk cId="4049015802" sldId="2147483708"/>
          </pc:sldLayoutMkLst>
        </pc:sldLayoutChg>
        <pc:sldLayoutChg chg="add">
          <pc:chgData name="[Est - SIS] Morillo Figuereo, Abrahan" userId="59443d1d-07c9-4cdd-a027-d011440b0369" providerId="ADAL" clId="{7FF5B4FC-007B-458F-B854-8E1B5D9EA6DA}" dt="2021-05-20T12:11:30.412" v="3" actId="26606"/>
          <pc:sldLayoutMkLst>
            <pc:docMk/>
            <pc:sldMasterMk cId="4000149129" sldId="2147483712"/>
            <pc:sldLayoutMk cId="3140932506" sldId="2147483709"/>
          </pc:sldLayoutMkLst>
        </pc:sldLayoutChg>
        <pc:sldLayoutChg chg="add">
          <pc:chgData name="[Est - SIS] Morillo Figuereo, Abrahan" userId="59443d1d-07c9-4cdd-a027-d011440b0369" providerId="ADAL" clId="{7FF5B4FC-007B-458F-B854-8E1B5D9EA6DA}" dt="2021-05-20T12:11:30.412" v="3" actId="26606"/>
          <pc:sldLayoutMkLst>
            <pc:docMk/>
            <pc:sldMasterMk cId="4000149129" sldId="2147483712"/>
            <pc:sldLayoutMk cId="2015585254" sldId="2147483710"/>
          </pc:sldLayoutMkLst>
        </pc:sldLayoutChg>
        <pc:sldLayoutChg chg="add">
          <pc:chgData name="[Est - SIS] Morillo Figuereo, Abrahan" userId="59443d1d-07c9-4cdd-a027-d011440b0369" providerId="ADAL" clId="{7FF5B4FC-007B-458F-B854-8E1B5D9EA6DA}" dt="2021-05-20T12:11:30.412" v="3" actId="26606"/>
          <pc:sldLayoutMkLst>
            <pc:docMk/>
            <pc:sldMasterMk cId="4000149129" sldId="2147483712"/>
            <pc:sldLayoutMk cId="3218499519" sldId="2147483711"/>
          </pc:sldLayoutMkLst>
        </pc:sldLayoutChg>
      </pc:sldMasterChg>
    </pc:docChg>
  </pc:docChgLst>
  <pc:docChgLst>
    <pc:chgData name="[Est - IDS] RODRIGUEZ TAVERAS, PORFIRIO JESUS" userId="S::1098839@est.intec.edu.do::96bc2e60-aec1-4d99-a21b-784d6d2118e4" providerId="AD" clId="Web-{DA878D56-729C-67BB-452C-D98F4295DCB4}"/>
    <pc:docChg chg="modSld">
      <pc:chgData name="[Est - IDS] RODRIGUEZ TAVERAS, PORFIRIO JESUS" userId="S::1098839@est.intec.edu.do::96bc2e60-aec1-4d99-a21b-784d6d2118e4" providerId="AD" clId="Web-{DA878D56-729C-67BB-452C-D98F4295DCB4}" dt="2021-05-25T00:29:44.339" v="31" actId="20577"/>
      <pc:docMkLst>
        <pc:docMk/>
      </pc:docMkLst>
      <pc:sldChg chg="modSp">
        <pc:chgData name="[Est - IDS] RODRIGUEZ TAVERAS, PORFIRIO JESUS" userId="S::1098839@est.intec.edu.do::96bc2e60-aec1-4d99-a21b-784d6d2118e4" providerId="AD" clId="Web-{DA878D56-729C-67BB-452C-D98F4295DCB4}" dt="2021-05-25T00:29:44.339" v="31" actId="20577"/>
        <pc:sldMkLst>
          <pc:docMk/>
          <pc:sldMk cId="3262095301" sldId="256"/>
        </pc:sldMkLst>
        <pc:spChg chg="mod">
          <ac:chgData name="[Est - IDS] RODRIGUEZ TAVERAS, PORFIRIO JESUS" userId="S::1098839@est.intec.edu.do::96bc2e60-aec1-4d99-a21b-784d6d2118e4" providerId="AD" clId="Web-{DA878D56-729C-67BB-452C-D98F4295DCB4}" dt="2021-05-25T00:29:44.339" v="31" actId="20577"/>
          <ac:spMkLst>
            <pc:docMk/>
            <pc:sldMk cId="3262095301" sldId="256"/>
            <ac:spMk id="3" creationId="{2A9E6846-757E-4657-B9A0-6870008ABAA1}"/>
          </ac:spMkLst>
        </pc:spChg>
      </pc:sldChg>
    </pc:docChg>
  </pc:docChgLst>
  <pc:docChgLst>
    <pc:chgData name="Usuario invitado" userId="S::urn:spo:anon#d47e49dcfe1f818a8905be5f10a2b7d2cdc8627390e0047b329fcfe634514596::" providerId="AD" clId="Web-{CE162630-404F-C1F6-21C5-9CEC32458C1D}"/>
    <pc:docChg chg="addSld delSld">
      <pc:chgData name="Usuario invitado" userId="S::urn:spo:anon#d47e49dcfe1f818a8905be5f10a2b7d2cdc8627390e0047b329fcfe634514596::" providerId="AD" clId="Web-{CE162630-404F-C1F6-21C5-9CEC32458C1D}" dt="2021-05-22T23:46:38.210" v="1"/>
      <pc:docMkLst>
        <pc:docMk/>
      </pc:docMkLst>
      <pc:sldChg chg="new del">
        <pc:chgData name="Usuario invitado" userId="S::urn:spo:anon#d47e49dcfe1f818a8905be5f10a2b7d2cdc8627390e0047b329fcfe634514596::" providerId="AD" clId="Web-{CE162630-404F-C1F6-21C5-9CEC32458C1D}" dt="2021-05-22T23:46:38.210" v="1"/>
        <pc:sldMkLst>
          <pc:docMk/>
          <pc:sldMk cId="52934640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May 24,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837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May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8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May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9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May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1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May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7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May 24,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7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May 24,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May 24,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758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May 24,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6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May 24,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1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May 24,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3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May 24,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49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6EFA0-2D8E-4C01-B1C4-CACD630CD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051551"/>
            <a:ext cx="4192585" cy="2384898"/>
          </a:xfrm>
        </p:spPr>
        <p:txBody>
          <a:bodyPr anchor="b">
            <a:normAutofit/>
          </a:bodyPr>
          <a:lstStyle/>
          <a:p>
            <a:r>
              <a:rPr lang="en-US" sz="4800" dirty="0"/>
              <a:t>Metodologia Agile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E6846-757E-4657-B9A0-6870008AB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963843" cy="2329132"/>
          </a:xfrm>
        </p:spPr>
        <p:txBody>
          <a:bodyPr vert="horz" wrap="square" lIns="0" tIns="0" rIns="0" bIns="0" rtlCol="0" anchor="t">
            <a:normAutofit fontScale="62500" lnSpcReduction="20000"/>
          </a:bodyPr>
          <a:lstStyle/>
          <a:p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 1077885 - ABRAHAN MORILLO FIGUEREO </a:t>
            </a:r>
            <a:endParaRPr lang="es-ES" sz="2200"/>
          </a:p>
          <a:p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 1095589 - MARIO ALEJANDRO GALAN SOTO </a:t>
            </a:r>
            <a:endParaRPr lang="en-US" sz="2200">
              <a:solidFill>
                <a:srgbClr val="FFFFFF"/>
              </a:solidFill>
            </a:endParaRPr>
          </a:p>
          <a:p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 1094826 - ALEJANDRO PÁEZ SÁNCHEZ </a:t>
            </a:r>
            <a:endParaRPr lang="en-US" sz="2200">
              <a:ea typeface="+mn-lt"/>
              <a:cs typeface="+mn-lt"/>
            </a:endParaRPr>
          </a:p>
          <a:p>
            <a:r>
              <a:rPr lang="en-US" sz="2200" dirty="0">
                <a:solidFill>
                  <a:srgbClr val="FFFFFF"/>
                </a:solidFill>
                <a:ea typeface="+mn-lt"/>
                <a:cs typeface="+mn-lt"/>
              </a:rPr>
              <a:t>1098839 - PORFIRIO JESUS RODRIGUEZ TAVERAS</a:t>
            </a:r>
            <a:endParaRPr lang="en-US" sz="2200" dirty="0">
              <a:solidFill>
                <a:srgbClr val="FFFFFF"/>
              </a:solidFill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0" name="Picture 3">
            <a:extLst>
              <a:ext uri="{FF2B5EF4-FFF2-40B4-BE49-F238E27FC236}">
                <a16:creationId xmlns:a16="http://schemas.microsoft.com/office/drawing/2014/main" id="{B7210A1B-B263-4469-8BD5-D497C1E649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774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9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6A22EFF-1FE0-4FE3-9E48-97A8F0CD8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603246-9556-4082-9FB0-14E3B80E9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4"/>
          <a:stretch/>
        </p:blipFill>
        <p:spPr>
          <a:xfrm>
            <a:off x="20" y="1"/>
            <a:ext cx="12191980" cy="6857999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83434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DD9A4-DE39-4E11-9D81-8802BB1B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¿Qué es la metodologia Ágil?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637F87-B6EB-40C5-B051-5F099460B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0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5A1CF-1993-470D-B7B3-1278EDE5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400" dirty="0" err="1"/>
              <a:t>Metodologías</a:t>
            </a:r>
            <a:r>
              <a:rPr lang="en-US" sz="4400" dirty="0"/>
              <a:t>  </a:t>
            </a:r>
            <a:r>
              <a:rPr lang="en-US" sz="4400" dirty="0" err="1"/>
              <a:t>Ágiles</a:t>
            </a:r>
            <a:r>
              <a:rPr lang="en-US" sz="4400" dirty="0"/>
              <a:t> mas </a:t>
            </a:r>
            <a:r>
              <a:rPr lang="en-US" sz="4400" dirty="0" err="1"/>
              <a:t>utilizadas</a:t>
            </a:r>
            <a:endParaRPr lang="en-US" sz="4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32E6E7-D4DB-4F20-9265-10F818ABA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363" y="743299"/>
            <a:ext cx="2771775" cy="2383726"/>
          </a:xfrm>
          <a:custGeom>
            <a:avLst/>
            <a:gdLst/>
            <a:ahLst/>
            <a:cxnLst/>
            <a:rect l="l" t="t" r="r" b="b"/>
            <a:pathLst>
              <a:path w="2771775" h="2771775">
                <a:moveTo>
                  <a:pt x="0" y="0"/>
                </a:moveTo>
                <a:lnTo>
                  <a:pt x="2771775" y="0"/>
                </a:lnTo>
                <a:lnTo>
                  <a:pt x="2771775" y="2771775"/>
                </a:lnTo>
                <a:lnTo>
                  <a:pt x="0" y="2771775"/>
                </a:lnTo>
                <a:close/>
              </a:path>
            </a:pathLst>
          </a:cu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05A5D99C-8CA9-4688-A7A5-0D9C34AE3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16575" y="5165702"/>
            <a:ext cx="734257" cy="760506"/>
            <a:chOff x="5243759" y="1363788"/>
            <a:chExt cx="734257" cy="7605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3F95395-CCA6-4A43-85F6-69571A5AB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4173C2D0-52E8-4925-8ED2-CF521F5E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1EB77B77-4A3B-4F2F-848A-78978F686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1135552-41DC-4600-BC34-A125866D7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50900" y="1383932"/>
            <a:ext cx="4090132" cy="4090132"/>
          </a:xfrm>
          <a:custGeom>
            <a:avLst/>
            <a:gdLst/>
            <a:ahLst/>
            <a:cxnLst/>
            <a:rect l="l" t="t" r="r" b="b"/>
            <a:pathLst>
              <a:path w="2771776" h="2771776">
                <a:moveTo>
                  <a:pt x="0" y="0"/>
                </a:moveTo>
                <a:lnTo>
                  <a:pt x="2771776" y="0"/>
                </a:lnTo>
                <a:lnTo>
                  <a:pt x="2771776" y="2771776"/>
                </a:lnTo>
                <a:lnTo>
                  <a:pt x="0" y="2771776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662D91-7A77-4EAB-9F85-3658F8AE0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362" y="3997757"/>
            <a:ext cx="2771776" cy="1850160"/>
          </a:xfrm>
          <a:custGeom>
            <a:avLst/>
            <a:gdLst/>
            <a:ahLst/>
            <a:cxnLst/>
            <a:rect l="l" t="t" r="r" b="b"/>
            <a:pathLst>
              <a:path w="4090132" h="5759450">
                <a:moveTo>
                  <a:pt x="0" y="0"/>
                </a:moveTo>
                <a:lnTo>
                  <a:pt x="4090132" y="0"/>
                </a:lnTo>
                <a:lnTo>
                  <a:pt x="409013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E70FCC-839F-4812-840D-0A59A537E43B}"/>
              </a:ext>
            </a:extLst>
          </p:cNvPr>
          <p:cNvSpPr txBox="1"/>
          <p:nvPr/>
        </p:nvSpPr>
        <p:spPr>
          <a:xfrm>
            <a:off x="4550900" y="5065051"/>
            <a:ext cx="4090132" cy="40901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Extreme Programming XP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D848D-102C-40A3-A6DE-974B2AEFA3E4}"/>
              </a:ext>
            </a:extLst>
          </p:cNvPr>
          <p:cNvSpPr txBox="1"/>
          <p:nvPr/>
        </p:nvSpPr>
        <p:spPr>
          <a:xfrm>
            <a:off x="8869363" y="2888653"/>
            <a:ext cx="2771775" cy="23837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Kanban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08B182-1FA7-4C11-A382-0075E17F679E}"/>
              </a:ext>
            </a:extLst>
          </p:cNvPr>
          <p:cNvSpPr txBox="1"/>
          <p:nvPr/>
        </p:nvSpPr>
        <p:spPr>
          <a:xfrm>
            <a:off x="8869362" y="5662901"/>
            <a:ext cx="2771776" cy="18501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47987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3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7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F0134-802D-4CE1-B694-8C80B485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Extreme Programming XP</a:t>
            </a:r>
          </a:p>
        </p:txBody>
      </p:sp>
      <p:sp>
        <p:nvSpPr>
          <p:cNvPr id="38" name="Oval 22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7E84AA-A737-4583-B67D-B5B58B3AF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3952" y="732606"/>
            <a:ext cx="5437187" cy="5394374"/>
          </a:xfrm>
          <a:custGeom>
            <a:avLst/>
            <a:gdLst/>
            <a:ahLst/>
            <a:cxnLst/>
            <a:rect l="l" t="t" r="r" b="b"/>
            <a:pathLst>
              <a:path w="5437187" h="5761037">
                <a:moveTo>
                  <a:pt x="0" y="0"/>
                </a:moveTo>
                <a:lnTo>
                  <a:pt x="5437187" y="0"/>
                </a:lnTo>
                <a:lnTo>
                  <a:pt x="5437187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613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9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26E981-1F9D-434B-B6F8-6675FCC7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Kanban</a:t>
            </a:r>
          </a:p>
        </p:txBody>
      </p:sp>
      <p:grpSp>
        <p:nvGrpSpPr>
          <p:cNvPr id="52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D8D3AA-F69C-4F6E-9A4A-CBE4C82D9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1226185"/>
            <a:ext cx="7345363" cy="440721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375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35DAE8-EA5C-4189-AB74-EC7C78AC8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8010" y="2113776"/>
            <a:ext cx="5585430" cy="263044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67BA558-5D61-4300-A6FB-473D11F6C10C}"/>
              </a:ext>
            </a:extLst>
          </p:cNvPr>
          <p:cNvSpPr txBox="1">
            <a:spLocks/>
          </p:cNvSpPr>
          <p:nvPr/>
        </p:nvSpPr>
        <p:spPr>
          <a:xfrm>
            <a:off x="550864" y="549275"/>
            <a:ext cx="3565524" cy="303465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366050811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_2SEEDS">
      <a:dk1>
        <a:srgbClr val="000000"/>
      </a:dk1>
      <a:lt1>
        <a:srgbClr val="FFFFFF"/>
      </a:lt1>
      <a:dk2>
        <a:srgbClr val="1D2A34"/>
      </a:dk2>
      <a:lt2>
        <a:srgbClr val="E8E4E2"/>
      </a:lt2>
      <a:accent1>
        <a:srgbClr val="3881B4"/>
      </a:accent1>
      <a:accent2>
        <a:srgbClr val="43B3B2"/>
      </a:accent2>
      <a:accent3>
        <a:srgbClr val="4A5FC6"/>
      </a:accent3>
      <a:accent4>
        <a:srgbClr val="A038B4"/>
      </a:accent4>
      <a:accent5>
        <a:srgbClr val="C64AA6"/>
      </a:accent5>
      <a:accent6>
        <a:srgbClr val="B43861"/>
      </a:accent6>
      <a:hlink>
        <a:srgbClr val="B33F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27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3DFloatVTI</vt:lpstr>
      <vt:lpstr>Metodologia Agile</vt:lpstr>
      <vt:lpstr>¿Qué es la metodologia Ágil?</vt:lpstr>
      <vt:lpstr>Metodologías  Ágiles mas utilizadas</vt:lpstr>
      <vt:lpstr>Extreme Programming XP</vt:lpstr>
      <vt:lpstr>Kanban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 Agile</dc:title>
  <dc:creator>[Est - SIS] Morillo Figuereo, Abrahan</dc:creator>
  <cp:lastModifiedBy>[Est - SIS] Morillo Figuereo, Abrahan</cp:lastModifiedBy>
  <cp:revision>15</cp:revision>
  <dcterms:created xsi:type="dcterms:W3CDTF">2021-05-20T12:10:56Z</dcterms:created>
  <dcterms:modified xsi:type="dcterms:W3CDTF">2021-05-25T00:29:58Z</dcterms:modified>
</cp:coreProperties>
</file>