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jalla One"/>
      <p:regular r:id="rId17"/>
    </p:embeddedFont>
    <p:embeddedFont>
      <p:font typeface="Abe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jallaOne-regular.fntdata"/><Relationship Id="rId16" Type="http://schemas.openxmlformats.org/officeDocument/2006/relationships/font" Target="fonts/Roboto-boldItalic.fntdata"/><Relationship Id="rId18" Type="http://schemas.openxmlformats.org/officeDocument/2006/relationships/font" Target="fonts/A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d86e841f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d86e841f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d86e841f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d86e841f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6d86e841f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6d86e841f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da30fcb9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da30fcb9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6da30fcb9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6da30fcb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dc959f4ef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dc959f4ef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dc7f230f1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dc7f230f1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 rot="5400000">
            <a:off x="2596350" y="-1146175"/>
            <a:ext cx="3951300" cy="5262000"/>
          </a:xfrm>
          <a:prstGeom prst="roundRect">
            <a:avLst>
              <a:gd fmla="val 14664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443600" y="1447475"/>
            <a:ext cx="6256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443600" y="3640975"/>
            <a:ext cx="62568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2" type="title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4" type="title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6" type="title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8" type="title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3" type="title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4" type="subTitle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5" type="title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6" type="subTitle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ONE_COLUMN_TEXT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3" type="title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4" type="subTitle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5" type="title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6" type="subTitle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7" type="title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8" type="subTitle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9" type="title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3" type="subTitle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4" type="title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5" type="subTitle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963200" y="33904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" type="title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3" type="subTitle"/>
          </p:nvPr>
        </p:nvSpPr>
        <p:spPr>
          <a:xfrm>
            <a:off x="2848475" y="33904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4" type="title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5" type="subTitle"/>
          </p:nvPr>
        </p:nvSpPr>
        <p:spPr>
          <a:xfrm>
            <a:off x="4733750" y="33904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6" type="title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7" type="subTitle"/>
          </p:nvPr>
        </p:nvSpPr>
        <p:spPr>
          <a:xfrm>
            <a:off x="6619025" y="3390475"/>
            <a:ext cx="15618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8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7"/>
          <p:cNvSpPr txBox="1"/>
          <p:nvPr>
            <p:ph idx="2" type="title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3" type="title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4" type="subTitle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5" type="title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6" type="subTitle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7" type="title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8" type="subTitle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9" type="title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3" type="subTitle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4" type="title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5" type="subTitle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title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subTitle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SECTION_HEADER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ONE_COLUMN_TEXT_2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20"/>
          <p:cNvSpPr txBox="1"/>
          <p:nvPr>
            <p:ph idx="2" type="title"/>
          </p:nvPr>
        </p:nvSpPr>
        <p:spPr>
          <a:xfrm>
            <a:off x="1239050" y="18750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1239050" y="38266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3" type="title"/>
          </p:nvPr>
        </p:nvSpPr>
        <p:spPr>
          <a:xfrm>
            <a:off x="3636300" y="18750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4" type="subTitle"/>
          </p:nvPr>
        </p:nvSpPr>
        <p:spPr>
          <a:xfrm>
            <a:off x="3636300" y="38266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5" type="title"/>
          </p:nvPr>
        </p:nvSpPr>
        <p:spPr>
          <a:xfrm>
            <a:off x="6033550" y="1875025"/>
            <a:ext cx="1871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6" type="subTitle"/>
          </p:nvPr>
        </p:nvSpPr>
        <p:spPr>
          <a:xfrm>
            <a:off x="6033550" y="3826675"/>
            <a:ext cx="1871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SECTION_HEADER_1_2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21"/>
          <p:cNvSpPr txBox="1"/>
          <p:nvPr>
            <p:ph idx="2" type="title"/>
          </p:nvPr>
        </p:nvSpPr>
        <p:spPr>
          <a:xfrm>
            <a:off x="1659199" y="3364525"/>
            <a:ext cx="21495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659199" y="3953275"/>
            <a:ext cx="21495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title"/>
          </p:nvPr>
        </p:nvSpPr>
        <p:spPr>
          <a:xfrm>
            <a:off x="5335301" y="3364525"/>
            <a:ext cx="21495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4" type="subTitle"/>
          </p:nvPr>
        </p:nvSpPr>
        <p:spPr>
          <a:xfrm>
            <a:off x="5335301" y="3953275"/>
            <a:ext cx="21495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SECTION_TITLE_AND_DESCRIPTION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5372275" y="2476725"/>
            <a:ext cx="2430600" cy="4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5372275" y="2974425"/>
            <a:ext cx="25797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rot="5400000">
            <a:off x="-1443800" y="-602075"/>
            <a:ext cx="5285700" cy="7504500"/>
          </a:xfrm>
          <a:prstGeom prst="roundRect">
            <a:avLst>
              <a:gd fmla="val 18383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882200" y="1817925"/>
            <a:ext cx="3515400" cy="15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/>
        </p:nvSpPr>
        <p:spPr>
          <a:xfrm>
            <a:off x="882200" y="3476925"/>
            <a:ext cx="2970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 rot="5400000">
            <a:off x="4778685" y="-618350"/>
            <a:ext cx="3418200" cy="7504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830858" y="1411950"/>
            <a:ext cx="35124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00742" y="1411950"/>
            <a:ext cx="35124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39950" y="550275"/>
            <a:ext cx="72342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11372"/>
                </a:srgbClr>
              </a:gs>
              <a:gs pos="100000">
                <a:srgbClr val="80E0FF">
                  <a:alpha val="34901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882200" y="3506375"/>
            <a:ext cx="35154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</a:t>
            </a:r>
            <a:r>
              <a:rPr lang="en" sz="1300"/>
              <a:t>1098839 -</a:t>
            </a:r>
            <a:r>
              <a:rPr lang="en" sz="1300"/>
              <a:t> </a:t>
            </a:r>
            <a:r>
              <a:rPr lang="en" sz="1300"/>
              <a:t>PORFIRIO JESUS </a:t>
            </a:r>
            <a:r>
              <a:rPr lang="en" sz="1300"/>
              <a:t>RODRIGUEZ TAVERAS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1077885 - </a:t>
            </a:r>
            <a:r>
              <a:rPr lang="en" sz="1300"/>
              <a:t>ABRAHAN </a:t>
            </a:r>
            <a:r>
              <a:rPr lang="en" sz="1300"/>
              <a:t>MORILLO FIGUEREO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1095589 - </a:t>
            </a:r>
            <a:r>
              <a:rPr lang="en" sz="1300"/>
              <a:t>MARIO ALEJANDRO </a:t>
            </a:r>
            <a:r>
              <a:rPr lang="en" sz="1300"/>
              <a:t>GALAN SOTO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1094826 - </a:t>
            </a:r>
            <a:r>
              <a:rPr lang="en" sz="1300"/>
              <a:t>ALEJANDRO </a:t>
            </a:r>
            <a:r>
              <a:rPr lang="en" sz="1300"/>
              <a:t>PÁEZ SÁNCHEZ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2" name="Google Shape;142;p28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3" name="Google Shape;143;p28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4" name="Google Shape;144;p28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rect b="b" l="l" r="r" t="t"/>
                <a:pathLst>
                  <a:path extrusionOk="0" h="176883" w="29793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8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rect b="b" l="l" r="r" t="t"/>
                <a:pathLst>
                  <a:path extrusionOk="0" h="192416" w="31589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8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rect b="b" l="l" r="r" t="t"/>
                <a:pathLst>
                  <a:path extrusionOk="0" h="176883" w="29795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8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rect b="b" l="l" r="r" t="t"/>
                <a:pathLst>
                  <a:path extrusionOk="0" h="176884" w="29793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8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rect b="b" l="l" r="r" t="t"/>
                <a:pathLst>
                  <a:path extrusionOk="0" h="192416" w="29794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8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rect b="b" l="l" r="r" t="t"/>
                <a:pathLst>
                  <a:path extrusionOk="0" h="192416" w="14898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rect b="b" l="l" r="r" t="t"/>
                <a:pathLst>
                  <a:path extrusionOk="0" h="192416" w="28092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rect b="b" l="l" r="r" t="t"/>
                <a:pathLst>
                  <a:path extrusionOk="0" h="192416" w="28093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rect b="b" l="l" r="r" t="t"/>
                <a:pathLst>
                  <a:path extrusionOk="0" h="192416" w="66677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28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4" name="Google Shape;154;p28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rect b="b" l="l" r="r" t="t"/>
                <a:pathLst>
                  <a:path extrusionOk="0" h="8346" w="16513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rect b="b" l="l" r="r" t="t"/>
                <a:pathLst>
                  <a:path extrusionOk="0" h="8346" w="16513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28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57" name="Google Shape;157;p28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rect b="b" l="l" r="r" t="t"/>
                <a:pathLst>
                  <a:path extrusionOk="0" h="10044" w="8674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8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rect b="b" l="l" r="r" t="t"/>
                <a:pathLst>
                  <a:path extrusionOk="0" h="7581" w="4321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8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rect b="b" l="l" r="r" t="t"/>
                <a:pathLst>
                  <a:path extrusionOk="0" h="7485" w="12901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8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rect b="b" l="l" r="r" t="t"/>
                <a:pathLst>
                  <a:path extrusionOk="0" h="7845" w="6774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rect b="b" l="l" r="r" t="t"/>
                <a:pathLst>
                  <a:path extrusionOk="0" h="5921" w="3375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rect b="b" l="l" r="r" t="t"/>
                <a:pathLst>
                  <a:path extrusionOk="0" h="5845" w="10074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8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4" name="Google Shape;164;p28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rect b="b" l="l" r="r" t="t"/>
                <a:pathLst>
                  <a:path extrusionOk="0" h="131723" w="8383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rect b="b" l="l" r="r" t="t"/>
                <a:pathLst>
                  <a:path extrusionOk="0" h="131366" w="8382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rect b="b" l="l" r="r" t="t"/>
                <a:pathLst>
                  <a:path extrusionOk="0" h="9683" w="16764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rect b="b" l="l" r="r" t="t"/>
                <a:pathLst>
                  <a:path extrusionOk="0" h="8313" w="14382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rect b="b" l="l" r="r" t="t"/>
                <a:pathLst>
                  <a:path extrusionOk="0" h="7482" w="7205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rect b="b" l="l" r="r" t="t"/>
                <a:pathLst>
                  <a:path extrusionOk="0" h="7485" w="7205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rect b="b" l="l" r="r" t="t"/>
                <a:pathLst>
                  <a:path extrusionOk="0" h="4810" w="4168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rect b="b" l="l" r="r" t="t"/>
                <a:pathLst>
                  <a:path extrusionOk="0" h="4810" w="4169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rect b="b" l="l" r="r" t="t"/>
                <a:pathLst>
                  <a:path extrusionOk="0" h="4822" w="8331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rect b="b" l="l" r="r" t="t"/>
                <a:pathLst>
                  <a:path extrusionOk="0" h="32798" w="3972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8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5" name="Google Shape;175;p28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rect b="b" l="l" r="r" t="t"/>
                <a:pathLst>
                  <a:path extrusionOk="0" h="139006" w="7196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rect b="b" l="l" r="r" t="t"/>
                <a:pathLst>
                  <a:path extrusionOk="0" h="138643" w="7192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rect b="b" l="l" r="r" t="t"/>
                <a:pathLst>
                  <a:path extrusionOk="0" h="8309" w="14387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rect b="b" l="l" r="r" t="t"/>
                <a:pathLst>
                  <a:path extrusionOk="0" h="34159" w="3232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28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0" name="Google Shape;180;p28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rect b="b" l="l" r="r" t="t"/>
                <a:pathLst>
                  <a:path extrusionOk="0" h="97984" w="10366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rect b="b" l="l" r="r" t="t"/>
                <a:pathLst>
                  <a:path extrusionOk="0" h="97543" w="10361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rect b="b" l="l" r="r" t="t"/>
                <a:pathLst>
                  <a:path extrusionOk="0" h="11972" w="20726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rect b="b" l="l" r="r" t="t"/>
                <a:pathLst>
                  <a:path extrusionOk="0" h="10459" w="18091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8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rect b="b" l="l" r="r" t="t"/>
                <a:pathLst>
                  <a:path extrusionOk="0" h="9412" w="9062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8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rect b="b" l="l" r="r" t="t"/>
                <a:pathLst>
                  <a:path extrusionOk="0" h="9417" w="9065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rect b="b" l="l" r="r" t="t"/>
                <a:pathLst>
                  <a:path extrusionOk="0" h="6050" w="5242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rect b="b" l="l" r="r" t="t"/>
                <a:pathLst>
                  <a:path extrusionOk="0" h="6050" w="5246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rect b="b" l="l" r="r" t="t"/>
                <a:pathLst>
                  <a:path extrusionOk="0" h="6066" w="1048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8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rect b="b" l="l" r="r" t="t"/>
                <a:pathLst>
                  <a:path extrusionOk="0" h="73807" w="572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28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1" name="Google Shape;191;p28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rect b="b" l="l" r="r" t="t"/>
                <a:pathLst>
                  <a:path extrusionOk="0" h="43513" w="10744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8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rect b="b" l="l" r="r" t="t"/>
                <a:pathLst>
                  <a:path extrusionOk="0" h="43513" w="1074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rect b="b" l="l" r="r" t="t"/>
                <a:pathLst>
                  <a:path extrusionOk="0" h="12410" w="21483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8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rect b="b" l="l" r="r" t="t"/>
                <a:pathLst>
                  <a:path extrusionOk="0" h="7850" w="13579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rect b="b" l="l" r="r" t="t"/>
                <a:pathLst>
                  <a:path extrusionOk="0" h="3139" w="2719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rect b="b" l="l" r="r" t="t"/>
                <a:pathLst>
                  <a:path extrusionOk="0" h="3139" w="2721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rect b="b" l="l" r="r" t="t"/>
                <a:pathLst>
                  <a:path extrusionOk="0" h="3146" w="5435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rect b="b" l="l" r="r" t="t"/>
                <a:pathLst>
                  <a:path extrusionOk="0" h="7066" w="6803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rect b="b" l="l" r="r" t="t"/>
                <a:pathLst>
                  <a:path extrusionOk="0" h="7069" w="6802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28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1" name="Google Shape;201;p28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2" name="Google Shape;202;p28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rect b="b" l="l" r="r" t="t"/>
                  <a:pathLst>
                    <a:path extrusionOk="0" h="74041" w="18281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8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rect b="b" l="l" r="r" t="t"/>
                  <a:pathLst>
                    <a:path extrusionOk="0" h="74041" w="18275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8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rect b="b" l="l" r="r" t="t"/>
                  <a:pathLst>
                    <a:path extrusionOk="0" h="21114" w="36555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5" name="Google Shape;205;p28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06" name="Google Shape;206;p28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rect b="b" l="l" r="r" t="t"/>
                  <a:pathLst>
                    <a:path extrusionOk="0" h="14728" w="39718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8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rect b="b" l="l" r="r" t="t"/>
                  <a:pathLst>
                    <a:path extrusionOk="0" h="13318" w="21042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8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rect b="b" l="l" r="r" t="t"/>
                  <a:pathLst>
                    <a:path extrusionOk="0" h="16880" w="29096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8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rect b="b" l="l" r="r" t="t"/>
                  <a:pathLst>
                    <a:path extrusionOk="0" h="23075" w="39814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8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rect b="b" l="l" r="r" t="t"/>
                  <a:pathLst>
                    <a:path extrusionOk="0" h="16522" w="28482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8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rect b="b" l="l" r="r" t="t"/>
                  <a:pathLst>
                    <a:path extrusionOk="0" h="1729" w="1626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8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rect b="b" l="l" r="r" t="t"/>
                  <a:pathLst>
                    <a:path extrusionOk="0" h="14905" w="983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8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rect b="b" l="l" r="r" t="t"/>
                  <a:pathLst>
                    <a:path extrusionOk="0" h="13104" w="22092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8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rect b="b" l="l" r="r" t="t"/>
                  <a:pathLst>
                    <a:path extrusionOk="0" h="18646" w="1302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8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rect b="b" l="l" r="r" t="t"/>
                  <a:pathLst>
                    <a:path extrusionOk="0" h="13731" w="23959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8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rect b="b" l="l" r="r" t="t"/>
                  <a:pathLst>
                    <a:path extrusionOk="0" h="1561" w="1628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8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rect b="b" l="l" r="r" t="t"/>
                  <a:pathLst>
                    <a:path extrusionOk="0" h="32543" w="23984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8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rect b="b" l="l" r="r" t="t"/>
                  <a:pathLst>
                    <a:path extrusionOk="0" h="28388" w="22716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8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rect b="b" l="l" r="r" t="t"/>
                  <a:pathLst>
                    <a:path extrusionOk="0" h="10069" w="7088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8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rect b="b" l="l" r="r" t="t"/>
                  <a:pathLst>
                    <a:path extrusionOk="0" h="11528" w="4003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8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rect b="b" l="l" r="r" t="t"/>
                  <a:pathLst>
                    <a:path extrusionOk="0" h="6867" w="4833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8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rect b="b" l="l" r="r" t="t"/>
                  <a:pathLst>
                    <a:path extrusionOk="0" h="7863" w="2731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8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rect b="b" l="l" r="r" t="t"/>
                  <a:pathLst>
                    <a:path extrusionOk="0" h="5288" w="3721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8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rect b="b" l="l" r="r" t="t"/>
                  <a:pathLst>
                    <a:path extrusionOk="0" h="6054" w="2103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5" name="Google Shape;225;p28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26" name="Google Shape;226;p28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rect b="b" l="l" r="r" t="t"/>
                  <a:pathLst>
                    <a:path extrusionOk="0" h="31134" w="25359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8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rect b="b" l="l" r="r" t="t"/>
                  <a:pathLst>
                    <a:path extrusionOk="0" h="26066" w="5636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8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rect b="b" l="l" r="r" t="t"/>
                  <a:pathLst>
                    <a:path extrusionOk="0" h="32287" w="2578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8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rect b="b" l="l" r="r" t="t"/>
                  <a:pathLst>
                    <a:path extrusionOk="0" h="27033" w="57299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0" name="Google Shape;230;p28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1" name="Google Shape;231;p28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rect b="b" l="l" r="r" t="t"/>
                <a:pathLst>
                  <a:path extrusionOk="0" h="131721" w="8383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rect b="b" l="l" r="r" t="t"/>
                <a:pathLst>
                  <a:path extrusionOk="0" h="131365" w="8381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rect b="b" l="l" r="r" t="t"/>
                <a:pathLst>
                  <a:path extrusionOk="0" h="9682" w="16764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rect b="b" l="l" r="r" t="t"/>
                <a:pathLst>
                  <a:path extrusionOk="0" h="58526" w="4938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rect b="b" l="l" r="r" t="t"/>
                <a:pathLst>
                  <a:path extrusionOk="0" h="7899" w="15628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rect b="b" l="l" r="r" t="t"/>
                <a:pathLst>
                  <a:path extrusionOk="0" h="7899" w="15628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>
            <a:off x="1883475" y="85005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8" type="title"/>
          </p:nvPr>
        </p:nvSpPr>
        <p:spPr>
          <a:xfrm>
            <a:off x="1976175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3768750" y="85005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5654025" y="850050"/>
            <a:ext cx="1606500" cy="344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1928175" y="2575850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BBM?</a:t>
            </a:r>
            <a:endParaRPr/>
          </a:p>
        </p:txBody>
      </p:sp>
      <p:sp>
        <p:nvSpPr>
          <p:cNvPr id="246" name="Google Shape;246;p29"/>
          <p:cNvSpPr txBox="1"/>
          <p:nvPr>
            <p:ph idx="2" type="title"/>
          </p:nvPr>
        </p:nvSpPr>
        <p:spPr>
          <a:xfrm>
            <a:off x="3791100" y="2722800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del BBM</a:t>
            </a:r>
            <a:endParaRPr/>
          </a:p>
        </p:txBody>
      </p:sp>
      <p:sp>
        <p:nvSpPr>
          <p:cNvPr id="247" name="Google Shape;247;p29"/>
          <p:cNvSpPr txBox="1"/>
          <p:nvPr>
            <p:ph idx="4" type="title"/>
          </p:nvPr>
        </p:nvSpPr>
        <p:spPr>
          <a:xfrm>
            <a:off x="5654025" y="2722800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 del BBM</a:t>
            </a:r>
            <a:endParaRPr/>
          </a:p>
        </p:txBody>
      </p:sp>
      <p:sp>
        <p:nvSpPr>
          <p:cNvPr id="248" name="Google Shape;248;p29"/>
          <p:cNvSpPr txBox="1"/>
          <p:nvPr>
            <p:ph idx="9" type="title"/>
          </p:nvPr>
        </p:nvSpPr>
        <p:spPr>
          <a:xfrm>
            <a:off x="3861450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9" name="Google Shape;249;p29"/>
          <p:cNvSpPr txBox="1"/>
          <p:nvPr>
            <p:ph idx="13" type="title"/>
          </p:nvPr>
        </p:nvSpPr>
        <p:spPr>
          <a:xfrm>
            <a:off x="5746725" y="1246375"/>
            <a:ext cx="14211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el Big Bang Model?</a:t>
            </a:r>
            <a:endParaRPr/>
          </a:p>
        </p:txBody>
      </p:sp>
      <p:grpSp>
        <p:nvGrpSpPr>
          <p:cNvPr id="256" name="Google Shape;256;p30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57" name="Google Shape;257;p30"/>
            <p:cNvSpPr/>
            <p:nvPr/>
          </p:nvSpPr>
          <p:spPr>
            <a:xfrm>
              <a:off x="3962425" y="238125"/>
              <a:ext cx="3020525" cy="3469750"/>
            </a:xfrm>
            <a:custGeom>
              <a:rect b="b" l="l" r="r" t="t"/>
              <a:pathLst>
                <a:path extrusionOk="0" h="138790" w="120821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5795600" y="841600"/>
              <a:ext cx="168275" cy="141350"/>
            </a:xfrm>
            <a:custGeom>
              <a:rect b="b" l="l" r="r" t="t"/>
              <a:pathLst>
                <a:path extrusionOk="0" h="5654" w="6731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5795650" y="975375"/>
              <a:ext cx="570525" cy="371650"/>
            </a:xfrm>
            <a:custGeom>
              <a:rect b="b" l="l" r="r" t="t"/>
              <a:pathLst>
                <a:path extrusionOk="0" h="14866" w="22821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21625" y="703000"/>
              <a:ext cx="168250" cy="141375"/>
            </a:xfrm>
            <a:custGeom>
              <a:rect b="b" l="l" r="r" t="t"/>
              <a:pathLst>
                <a:path extrusionOk="0" h="5655" w="673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21650" y="836800"/>
              <a:ext cx="570525" cy="371625"/>
            </a:xfrm>
            <a:custGeom>
              <a:rect b="b" l="l" r="r" t="t"/>
              <a:pathLst>
                <a:path extrusionOk="0" h="14865" w="22821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987375" y="5256425"/>
              <a:ext cx="31000" cy="16225"/>
            </a:xfrm>
            <a:custGeom>
              <a:rect b="b" l="l" r="r" t="t"/>
              <a:pathLst>
                <a:path extrusionOk="0" h="649" w="124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923375" y="5287500"/>
              <a:ext cx="31200" cy="16125"/>
            </a:xfrm>
            <a:custGeom>
              <a:rect b="b" l="l" r="r" t="t"/>
              <a:pathLst>
                <a:path extrusionOk="0" h="645" w="1248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856200" y="5316250"/>
              <a:ext cx="31725" cy="16025"/>
            </a:xfrm>
            <a:custGeom>
              <a:rect b="b" l="l" r="r" t="t"/>
              <a:pathLst>
                <a:path extrusionOk="0" h="641" w="1269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786350" y="5342550"/>
              <a:ext cx="31575" cy="16175"/>
            </a:xfrm>
            <a:custGeom>
              <a:rect b="b" l="l" r="r" t="t"/>
              <a:pathLst>
                <a:path extrusionOk="0" h="647" w="1263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713675" y="5366525"/>
              <a:ext cx="32075" cy="16150"/>
            </a:xfrm>
            <a:custGeom>
              <a:rect b="b" l="l" r="r" t="t"/>
              <a:pathLst>
                <a:path extrusionOk="0" h="646" w="1283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638800" y="5387725"/>
              <a:ext cx="31775" cy="16275"/>
            </a:xfrm>
            <a:custGeom>
              <a:rect b="b" l="l" r="r" t="t"/>
              <a:pathLst>
                <a:path extrusionOk="0" h="651" w="1271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561650" y="5406450"/>
              <a:ext cx="31950" cy="16175"/>
            </a:xfrm>
            <a:custGeom>
              <a:rect b="b" l="l" r="r" t="t"/>
              <a:pathLst>
                <a:path extrusionOk="0" h="647" w="1278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5384250" y="4906775"/>
              <a:ext cx="29650" cy="16200"/>
            </a:xfrm>
            <a:custGeom>
              <a:rect b="b" l="l" r="r" t="t"/>
              <a:pathLst>
                <a:path extrusionOk="0" h="648" w="1186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483250" y="5422325"/>
              <a:ext cx="31225" cy="16225"/>
            </a:xfrm>
            <a:custGeom>
              <a:rect b="b" l="l" r="r" t="t"/>
              <a:pathLst>
                <a:path extrusionOk="0" h="649" w="1249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407750" y="4860475"/>
              <a:ext cx="29500" cy="16125"/>
            </a:xfrm>
            <a:custGeom>
              <a:rect b="b" l="l" r="r" t="t"/>
              <a:pathLst>
                <a:path extrusionOk="0" h="645" w="118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403025" y="5435475"/>
              <a:ext cx="30725" cy="16125"/>
            </a:xfrm>
            <a:custGeom>
              <a:rect b="b" l="l" r="r" t="t"/>
              <a:pathLst>
                <a:path extrusionOk="0" h="645" w="1229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426675" y="4813450"/>
              <a:ext cx="29125" cy="16150"/>
            </a:xfrm>
            <a:custGeom>
              <a:rect b="b" l="l" r="r" t="t"/>
              <a:pathLst>
                <a:path extrusionOk="0" h="646" w="1165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321575" y="5445750"/>
              <a:ext cx="30175" cy="16150"/>
            </a:xfrm>
            <a:custGeom>
              <a:rect b="b" l="l" r="r" t="t"/>
              <a:pathLst>
                <a:path extrusionOk="0" h="646" w="1207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440700" y="4765875"/>
              <a:ext cx="28675" cy="16100"/>
            </a:xfrm>
            <a:custGeom>
              <a:rect b="b" l="l" r="r" t="t"/>
              <a:pathLst>
                <a:path extrusionOk="0" h="644" w="1147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239425" y="5453275"/>
              <a:ext cx="29625" cy="16050"/>
            </a:xfrm>
            <a:custGeom>
              <a:rect b="b" l="l" r="r" t="t"/>
              <a:pathLst>
                <a:path extrusionOk="0" h="642" w="1185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5449675" y="4717800"/>
              <a:ext cx="28325" cy="16175"/>
            </a:xfrm>
            <a:custGeom>
              <a:rect b="b" l="l" r="r" t="t"/>
              <a:pathLst>
                <a:path extrusionOk="0" h="647" w="1133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156650" y="5457875"/>
              <a:ext cx="28800" cy="16075"/>
            </a:xfrm>
            <a:custGeom>
              <a:rect b="b" l="l" r="r" t="t"/>
              <a:pathLst>
                <a:path extrusionOk="0" h="643" w="1152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453825" y="4669475"/>
              <a:ext cx="27925" cy="16250"/>
            </a:xfrm>
            <a:custGeom>
              <a:rect b="b" l="l" r="r" t="t"/>
              <a:pathLst>
                <a:path extrusionOk="0" h="650" w="1117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073600" y="5459450"/>
              <a:ext cx="28225" cy="16125"/>
            </a:xfrm>
            <a:custGeom>
              <a:rect b="b" l="l" r="r" t="t"/>
              <a:pathLst>
                <a:path extrusionOk="0" h="645" w="1129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452675" y="4621125"/>
              <a:ext cx="28375" cy="16050"/>
            </a:xfrm>
            <a:custGeom>
              <a:rect b="b" l="l" r="r" t="t"/>
              <a:pathLst>
                <a:path extrusionOk="0" h="642" w="1135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3990150" y="5458325"/>
              <a:ext cx="28175" cy="16125"/>
            </a:xfrm>
            <a:custGeom>
              <a:rect b="b" l="l" r="r" t="t"/>
              <a:pathLst>
                <a:path extrusionOk="0" h="645" w="1127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445975" y="4572875"/>
              <a:ext cx="29500" cy="16100"/>
            </a:xfrm>
            <a:custGeom>
              <a:rect b="b" l="l" r="r" t="t"/>
              <a:pathLst>
                <a:path extrusionOk="0" h="644" w="118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3906650" y="5454150"/>
              <a:ext cx="28675" cy="16225"/>
            </a:xfrm>
            <a:custGeom>
              <a:rect b="b" l="l" r="r" t="t"/>
              <a:pathLst>
                <a:path extrusionOk="0" h="649" w="1147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434750" y="4524850"/>
              <a:ext cx="30000" cy="16150"/>
            </a:xfrm>
            <a:custGeom>
              <a:rect b="b" l="l" r="r" t="t"/>
              <a:pathLst>
                <a:path extrusionOk="0" h="646" w="120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3823850" y="5447375"/>
              <a:ext cx="28950" cy="16100"/>
            </a:xfrm>
            <a:custGeom>
              <a:rect b="b" l="l" r="r" t="t"/>
              <a:pathLst>
                <a:path extrusionOk="0" h="644" w="1158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418525" y="4477250"/>
              <a:ext cx="30375" cy="16200"/>
            </a:xfrm>
            <a:custGeom>
              <a:rect b="b" l="l" r="r" t="t"/>
              <a:pathLst>
                <a:path extrusionOk="0" h="648" w="1215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3741925" y="5437525"/>
              <a:ext cx="29400" cy="16175"/>
            </a:xfrm>
            <a:custGeom>
              <a:rect b="b" l="l" r="r" t="t"/>
              <a:pathLst>
                <a:path extrusionOk="0" h="647" w="1176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397175" y="4430350"/>
              <a:ext cx="31225" cy="16200"/>
            </a:xfrm>
            <a:custGeom>
              <a:rect b="b" l="l" r="r" t="t"/>
              <a:pathLst>
                <a:path extrusionOk="0" h="648" w="1249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661025" y="5424925"/>
              <a:ext cx="29700" cy="16175"/>
            </a:xfrm>
            <a:custGeom>
              <a:rect b="b" l="l" r="r" t="t"/>
              <a:pathLst>
                <a:path extrusionOk="0" h="647" w="1188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371375" y="4384250"/>
              <a:ext cx="31450" cy="16150"/>
            </a:xfrm>
            <a:custGeom>
              <a:rect b="b" l="l" r="r" t="t"/>
              <a:pathLst>
                <a:path extrusionOk="0" h="646" w="1258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3581750" y="5409525"/>
              <a:ext cx="30075" cy="16150"/>
            </a:xfrm>
            <a:custGeom>
              <a:rect b="b" l="l" r="r" t="t"/>
              <a:pathLst>
                <a:path extrusionOk="0" h="646" w="1203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341000" y="4339050"/>
              <a:ext cx="31775" cy="16175"/>
            </a:xfrm>
            <a:custGeom>
              <a:rect b="b" l="l" r="r" t="t"/>
              <a:pathLst>
                <a:path extrusionOk="0" h="647" w="1271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3504400" y="5391500"/>
              <a:ext cx="30225" cy="16125"/>
            </a:xfrm>
            <a:custGeom>
              <a:rect b="b" l="l" r="r" t="t"/>
              <a:pathLst>
                <a:path extrusionOk="0" h="645" w="1209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305875" y="4294950"/>
              <a:ext cx="31575" cy="16225"/>
            </a:xfrm>
            <a:custGeom>
              <a:rect b="b" l="l" r="r" t="t"/>
              <a:pathLst>
                <a:path extrusionOk="0" h="649" w="1263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428775" y="5370700"/>
              <a:ext cx="30375" cy="16200"/>
            </a:xfrm>
            <a:custGeom>
              <a:rect b="b" l="l" r="r" t="t"/>
              <a:pathLst>
                <a:path extrusionOk="0" h="648" w="1215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266125" y="4252350"/>
              <a:ext cx="31900" cy="16175"/>
            </a:xfrm>
            <a:custGeom>
              <a:rect b="b" l="l" r="r" t="t"/>
              <a:pathLst>
                <a:path extrusionOk="0" h="647" w="1276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355450" y="5347325"/>
              <a:ext cx="30575" cy="16125"/>
            </a:xfrm>
            <a:custGeom>
              <a:rect b="b" l="l" r="r" t="t"/>
              <a:pathLst>
                <a:path extrusionOk="0" h="645" w="1223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222275" y="4211150"/>
              <a:ext cx="31925" cy="16050"/>
            </a:xfrm>
            <a:custGeom>
              <a:rect b="b" l="l" r="r" t="t"/>
              <a:pathLst>
                <a:path extrusionOk="0" h="642" w="1277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284775" y="5321450"/>
              <a:ext cx="30725" cy="16200"/>
            </a:xfrm>
            <a:custGeom>
              <a:rect b="b" l="l" r="r" t="t"/>
              <a:pathLst>
                <a:path extrusionOk="0" h="648" w="1229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174225" y="4171550"/>
              <a:ext cx="31400" cy="16100"/>
            </a:xfrm>
            <a:custGeom>
              <a:rect b="b" l="l" r="r" t="t"/>
              <a:pathLst>
                <a:path extrusionOk="0" h="644" w="1256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16925" y="5293150"/>
              <a:ext cx="30700" cy="16175"/>
            </a:xfrm>
            <a:custGeom>
              <a:rect b="b" l="l" r="r" t="t"/>
              <a:pathLst>
                <a:path extrusionOk="0" h="647" w="1228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122450" y="4133600"/>
              <a:ext cx="31025" cy="16200"/>
            </a:xfrm>
            <a:custGeom>
              <a:rect b="b" l="l" r="r" t="t"/>
              <a:pathLst>
                <a:path extrusionOk="0" h="648" w="1241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3151900" y="5262500"/>
              <a:ext cx="30825" cy="16150"/>
            </a:xfrm>
            <a:custGeom>
              <a:rect b="b" l="l" r="r" t="t"/>
              <a:pathLst>
                <a:path extrusionOk="0" h="646" w="1233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5066775" y="4097575"/>
              <a:ext cx="30350" cy="16225"/>
            </a:xfrm>
            <a:custGeom>
              <a:rect b="b" l="l" r="r" t="t"/>
              <a:pathLst>
                <a:path extrusionOk="0" h="649" w="1214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090400" y="5229700"/>
              <a:ext cx="30725" cy="16125"/>
            </a:xfrm>
            <a:custGeom>
              <a:rect b="b" l="l" r="r" t="t"/>
              <a:pathLst>
                <a:path extrusionOk="0" h="645" w="1229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007375" y="4063525"/>
              <a:ext cx="30550" cy="16200"/>
            </a:xfrm>
            <a:custGeom>
              <a:rect b="b" l="l" r="r" t="t"/>
              <a:pathLst>
                <a:path extrusionOk="0" h="648" w="1222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032125" y="5194925"/>
              <a:ext cx="30850" cy="16175"/>
            </a:xfrm>
            <a:custGeom>
              <a:rect b="b" l="l" r="r" t="t"/>
              <a:pathLst>
                <a:path extrusionOk="0" h="647" w="1234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944125" y="4031550"/>
              <a:ext cx="30825" cy="16250"/>
            </a:xfrm>
            <a:custGeom>
              <a:rect b="b" l="l" r="r" t="t"/>
              <a:pathLst>
                <a:path extrusionOk="0" h="650" w="1233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2977475" y="5158150"/>
              <a:ext cx="31050" cy="16150"/>
            </a:xfrm>
            <a:custGeom>
              <a:rect b="b" l="l" r="r" t="t"/>
              <a:pathLst>
                <a:path extrusionOk="0" h="646" w="1242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878575" y="4001850"/>
              <a:ext cx="30550" cy="16200"/>
            </a:xfrm>
            <a:custGeom>
              <a:rect b="b" l="l" r="r" t="t"/>
              <a:pathLst>
                <a:path extrusionOk="0" h="648" w="1222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2926775" y="5119625"/>
              <a:ext cx="31725" cy="16150"/>
            </a:xfrm>
            <a:custGeom>
              <a:rect b="b" l="l" r="r" t="t"/>
              <a:pathLst>
                <a:path extrusionOk="0" h="646" w="1269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4809300" y="3974550"/>
              <a:ext cx="30825" cy="16075"/>
            </a:xfrm>
            <a:custGeom>
              <a:rect b="b" l="l" r="r" t="t"/>
              <a:pathLst>
                <a:path extrusionOk="0" h="643" w="1233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880100" y="5079300"/>
              <a:ext cx="31750" cy="16200"/>
            </a:xfrm>
            <a:custGeom>
              <a:rect b="b" l="l" r="r" t="t"/>
              <a:pathLst>
                <a:path extrusionOk="0" h="648" w="127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737750" y="3949500"/>
              <a:ext cx="30575" cy="16175"/>
            </a:xfrm>
            <a:custGeom>
              <a:rect b="b" l="l" r="r" t="t"/>
              <a:pathLst>
                <a:path extrusionOk="0" h="647" w="1223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2837700" y="5037700"/>
              <a:ext cx="31750" cy="16025"/>
            </a:xfrm>
            <a:custGeom>
              <a:rect b="b" l="l" r="r" t="t"/>
              <a:pathLst>
                <a:path extrusionOk="0" h="641" w="127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663550" y="3927125"/>
              <a:ext cx="30550" cy="16175"/>
            </a:xfrm>
            <a:custGeom>
              <a:rect b="b" l="l" r="r" t="t"/>
              <a:pathLst>
                <a:path extrusionOk="0" h="647" w="1222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2800075" y="4994400"/>
              <a:ext cx="31550" cy="16250"/>
            </a:xfrm>
            <a:custGeom>
              <a:rect b="b" l="l" r="r" t="t"/>
              <a:pathLst>
                <a:path extrusionOk="0" h="650" w="1262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587400" y="3907400"/>
              <a:ext cx="30575" cy="16175"/>
            </a:xfrm>
            <a:custGeom>
              <a:rect b="b" l="l" r="r" t="t"/>
              <a:pathLst>
                <a:path extrusionOk="0" h="647" w="1223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766650" y="4949850"/>
              <a:ext cx="31775" cy="16175"/>
            </a:xfrm>
            <a:custGeom>
              <a:rect b="b" l="l" r="r" t="t"/>
              <a:pathLst>
                <a:path extrusionOk="0" h="647" w="1271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509900" y="3890375"/>
              <a:ext cx="29625" cy="16150"/>
            </a:xfrm>
            <a:custGeom>
              <a:rect b="b" l="l" r="r" t="t"/>
              <a:pathLst>
                <a:path extrusionOk="0" h="646" w="1185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738200" y="4904325"/>
              <a:ext cx="31425" cy="16200"/>
            </a:xfrm>
            <a:custGeom>
              <a:rect b="b" l="l" r="r" t="t"/>
              <a:pathLst>
                <a:path extrusionOk="0" h="648" w="1257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430075" y="3876050"/>
              <a:ext cx="29650" cy="16100"/>
            </a:xfrm>
            <a:custGeom>
              <a:rect b="b" l="l" r="r" t="t"/>
              <a:pathLst>
                <a:path extrusionOk="0" h="644" w="1186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714575" y="4857875"/>
              <a:ext cx="31050" cy="16250"/>
            </a:xfrm>
            <a:custGeom>
              <a:rect b="b" l="l" r="r" t="t"/>
              <a:pathLst>
                <a:path extrusionOk="0" h="650" w="1242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4349400" y="3864450"/>
              <a:ext cx="29025" cy="16225"/>
            </a:xfrm>
            <a:custGeom>
              <a:rect b="b" l="l" r="r" t="t"/>
              <a:pathLst>
                <a:path extrusionOk="0" h="649" w="1161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2696050" y="4810750"/>
              <a:ext cx="30200" cy="16150"/>
            </a:xfrm>
            <a:custGeom>
              <a:rect b="b" l="l" r="r" t="t"/>
              <a:pathLst>
                <a:path extrusionOk="0" h="646" w="1208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67300" y="3855800"/>
              <a:ext cx="28975" cy="16100"/>
            </a:xfrm>
            <a:custGeom>
              <a:rect b="b" l="l" r="r" t="t"/>
              <a:pathLst>
                <a:path extrusionOk="0" h="644" w="1159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2681975" y="4763025"/>
              <a:ext cx="29800" cy="16125"/>
            </a:xfrm>
            <a:custGeom>
              <a:rect b="b" l="l" r="r" t="t"/>
              <a:pathLst>
                <a:path extrusionOk="0" h="645" w="1192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4184500" y="3849950"/>
              <a:ext cx="28500" cy="16100"/>
            </a:xfrm>
            <a:custGeom>
              <a:rect b="b" l="l" r="r" t="t"/>
              <a:pathLst>
                <a:path extrusionOk="0" h="644" w="114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673525" y="4714825"/>
              <a:ext cx="28950" cy="16200"/>
            </a:xfrm>
            <a:custGeom>
              <a:rect b="b" l="l" r="r" t="t"/>
              <a:pathLst>
                <a:path extrusionOk="0" h="648" w="1158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4101375" y="3847000"/>
              <a:ext cx="28300" cy="16175"/>
            </a:xfrm>
            <a:custGeom>
              <a:rect b="b" l="l" r="r" t="t"/>
              <a:pathLst>
                <a:path extrusionOk="0" h="647" w="1132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9700" y="4666625"/>
              <a:ext cx="28075" cy="16150"/>
            </a:xfrm>
            <a:custGeom>
              <a:rect b="b" l="l" r="r" t="t"/>
              <a:pathLst>
                <a:path extrusionOk="0" h="646" w="1123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4017700" y="3846975"/>
              <a:ext cx="28250" cy="16075"/>
            </a:xfrm>
            <a:custGeom>
              <a:rect b="b" l="l" r="r" t="t"/>
              <a:pathLst>
                <a:path extrusionOk="0" h="643" w="113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70350" y="4618250"/>
              <a:ext cx="28375" cy="16075"/>
            </a:xfrm>
            <a:custGeom>
              <a:rect b="b" l="l" r="r" t="t"/>
              <a:pathLst>
                <a:path extrusionOk="0" h="643" w="1135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934075" y="3849775"/>
              <a:ext cx="29300" cy="16125"/>
            </a:xfrm>
            <a:custGeom>
              <a:rect b="b" l="l" r="r" t="t"/>
              <a:pathLst>
                <a:path extrusionOk="0" h="645" w="1172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2675925" y="4569900"/>
              <a:ext cx="28750" cy="16225"/>
            </a:xfrm>
            <a:custGeom>
              <a:rect b="b" l="l" r="r" t="t"/>
              <a:pathLst>
                <a:path extrusionOk="0" h="649" w="115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850825" y="3855400"/>
              <a:ext cx="29675" cy="16175"/>
            </a:xfrm>
            <a:custGeom>
              <a:rect b="b" l="l" r="r" t="t"/>
              <a:pathLst>
                <a:path extrusionOk="0" h="647" w="1187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686500" y="4522000"/>
              <a:ext cx="29175" cy="16225"/>
            </a:xfrm>
            <a:custGeom>
              <a:rect b="b" l="l" r="r" t="t"/>
              <a:pathLst>
                <a:path extrusionOk="0" h="649" w="1167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768300" y="3863875"/>
              <a:ext cx="30375" cy="16200"/>
            </a:xfrm>
            <a:custGeom>
              <a:rect b="b" l="l" r="r" t="t"/>
              <a:pathLst>
                <a:path extrusionOk="0" h="648" w="1215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702150" y="4474575"/>
              <a:ext cx="29325" cy="16175"/>
            </a:xfrm>
            <a:custGeom>
              <a:rect b="b" l="l" r="r" t="t"/>
              <a:pathLst>
                <a:path extrusionOk="0" h="647" w="1173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686850" y="3875275"/>
              <a:ext cx="30900" cy="16200"/>
            </a:xfrm>
            <a:custGeom>
              <a:rect b="b" l="l" r="r" t="t"/>
              <a:pathLst>
                <a:path extrusionOk="0" h="648" w="1236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722625" y="4427775"/>
              <a:ext cx="29525" cy="16200"/>
            </a:xfrm>
            <a:custGeom>
              <a:rect b="b" l="l" r="r" t="t"/>
              <a:pathLst>
                <a:path extrusionOk="0" h="648" w="1181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06675" y="3889475"/>
              <a:ext cx="31775" cy="16175"/>
            </a:xfrm>
            <a:custGeom>
              <a:rect b="b" l="l" r="r" t="t"/>
              <a:pathLst>
                <a:path extrusionOk="0" h="647" w="1271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2747725" y="4381850"/>
              <a:ext cx="30100" cy="16050"/>
            </a:xfrm>
            <a:custGeom>
              <a:rect b="b" l="l" r="r" t="t"/>
              <a:pathLst>
                <a:path extrusionOk="0" h="642" w="1204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528425" y="3906375"/>
              <a:ext cx="31600" cy="16275"/>
            </a:xfrm>
            <a:custGeom>
              <a:rect b="b" l="l" r="r" t="t"/>
              <a:pathLst>
                <a:path extrusionOk="0" h="651" w="1264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777550" y="4336825"/>
              <a:ext cx="30450" cy="16250"/>
            </a:xfrm>
            <a:custGeom>
              <a:rect b="b" l="l" r="r" t="t"/>
              <a:pathLst>
                <a:path extrusionOk="0" h="650" w="1218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812400" y="4292850"/>
              <a:ext cx="30350" cy="16300"/>
            </a:xfrm>
            <a:custGeom>
              <a:rect b="b" l="l" r="r" t="t"/>
              <a:pathLst>
                <a:path extrusionOk="0" h="652" w="1214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851325" y="4250300"/>
              <a:ext cx="30825" cy="16225"/>
            </a:xfrm>
            <a:custGeom>
              <a:rect b="b" l="l" r="r" t="t"/>
              <a:pathLst>
                <a:path extrusionOk="0" h="649" w="1233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895200" y="4209200"/>
              <a:ext cx="30725" cy="16150"/>
            </a:xfrm>
            <a:custGeom>
              <a:rect b="b" l="l" r="r" t="t"/>
              <a:pathLst>
                <a:path extrusionOk="0" h="646" w="1229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943025" y="4169625"/>
              <a:ext cx="30600" cy="16250"/>
            </a:xfrm>
            <a:custGeom>
              <a:rect b="b" l="l" r="r" t="t"/>
              <a:pathLst>
                <a:path extrusionOk="0" h="650" w="1224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994725" y="4131875"/>
              <a:ext cx="31050" cy="16175"/>
            </a:xfrm>
            <a:custGeom>
              <a:rect b="b" l="l" r="r" t="t"/>
              <a:pathLst>
                <a:path extrusionOk="0" h="647" w="1242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050525" y="4096000"/>
              <a:ext cx="30650" cy="16150"/>
            </a:xfrm>
            <a:custGeom>
              <a:rect b="b" l="l" r="r" t="t"/>
              <a:pathLst>
                <a:path extrusionOk="0" h="646" w="1226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3110050" y="4061925"/>
              <a:ext cx="30500" cy="16225"/>
            </a:xfrm>
            <a:custGeom>
              <a:rect b="b" l="l" r="r" t="t"/>
              <a:pathLst>
                <a:path extrusionOk="0" h="649" w="122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172075" y="4030175"/>
              <a:ext cx="31550" cy="16050"/>
            </a:xfrm>
            <a:custGeom>
              <a:rect b="b" l="l" r="r" t="t"/>
              <a:pathLst>
                <a:path extrusionOk="0" h="642" w="1262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237825" y="4000500"/>
              <a:ext cx="31575" cy="16150"/>
            </a:xfrm>
            <a:custGeom>
              <a:rect b="b" l="l" r="r" t="t"/>
              <a:pathLst>
                <a:path extrusionOk="0" h="646" w="1263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306625" y="3973350"/>
              <a:ext cx="31900" cy="16000"/>
            </a:xfrm>
            <a:custGeom>
              <a:rect b="b" l="l" r="r" t="t"/>
              <a:pathLst>
                <a:path extrusionOk="0" h="640" w="1276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378075" y="3948375"/>
              <a:ext cx="31725" cy="16150"/>
            </a:xfrm>
            <a:custGeom>
              <a:rect b="b" l="l" r="r" t="t"/>
              <a:pathLst>
                <a:path extrusionOk="0" h="646" w="1269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452000" y="3926050"/>
              <a:ext cx="31750" cy="16275"/>
            </a:xfrm>
            <a:custGeom>
              <a:rect b="b" l="l" r="r" t="t"/>
              <a:pathLst>
                <a:path extrusionOk="0" h="651" w="127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355650" y="4952200"/>
              <a:ext cx="30000" cy="16150"/>
            </a:xfrm>
            <a:custGeom>
              <a:rect b="b" l="l" r="r" t="t"/>
              <a:pathLst>
                <a:path extrusionOk="0" h="646" w="120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322575" y="4996425"/>
              <a:ext cx="30475" cy="16175"/>
            </a:xfrm>
            <a:custGeom>
              <a:rect b="b" l="l" r="r" t="t"/>
              <a:pathLst>
                <a:path extrusionOk="0" h="647" w="1219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285075" y="5039550"/>
              <a:ext cx="30600" cy="16175"/>
            </a:xfrm>
            <a:custGeom>
              <a:rect b="b" l="l" r="r" t="t"/>
              <a:pathLst>
                <a:path extrusionOk="0" h="647" w="1224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242775" y="5081300"/>
              <a:ext cx="30625" cy="16200"/>
            </a:xfrm>
            <a:custGeom>
              <a:rect b="b" l="l" r="r" t="t"/>
              <a:pathLst>
                <a:path extrusionOk="0" h="648" w="1225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196575" y="5121500"/>
              <a:ext cx="30675" cy="16125"/>
            </a:xfrm>
            <a:custGeom>
              <a:rect b="b" l="l" r="r" t="t"/>
              <a:pathLst>
                <a:path extrusionOk="0" h="645" w="1227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146100" y="5159950"/>
              <a:ext cx="30975" cy="16175"/>
            </a:xfrm>
            <a:custGeom>
              <a:rect b="b" l="l" r="r" t="t"/>
              <a:pathLst>
                <a:path extrusionOk="0" h="647" w="1239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092075" y="5196625"/>
              <a:ext cx="30500" cy="16150"/>
            </a:xfrm>
            <a:custGeom>
              <a:rect b="b" l="l" r="r" t="t"/>
              <a:pathLst>
                <a:path extrusionOk="0" h="646" w="122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5048175" y="5223350"/>
              <a:ext cx="30450" cy="16075"/>
            </a:xfrm>
            <a:custGeom>
              <a:rect b="b" l="l" r="r" t="t"/>
              <a:pathLst>
                <a:path extrusionOk="0" h="643" w="1218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3362450" y="861100"/>
              <a:ext cx="2184150" cy="2810350"/>
            </a:xfrm>
            <a:custGeom>
              <a:rect b="b" l="l" r="r" t="t"/>
              <a:pathLst>
                <a:path extrusionOk="0" h="112414" w="87366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5483100" y="367557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978900" y="3426800"/>
              <a:ext cx="3485525" cy="1227775"/>
            </a:xfrm>
            <a:custGeom>
              <a:rect b="b" l="l" r="r" t="t"/>
              <a:pathLst>
                <a:path extrusionOk="0" h="49111" w="139421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968900" y="3053000"/>
              <a:ext cx="2706350" cy="1519225"/>
            </a:xfrm>
            <a:custGeom>
              <a:rect b="b" l="l" r="r" t="t"/>
              <a:pathLst>
                <a:path extrusionOk="0" h="60769" w="108254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534175" y="2562550"/>
              <a:ext cx="2942450" cy="1660450"/>
            </a:xfrm>
            <a:custGeom>
              <a:rect b="b" l="l" r="r" t="t"/>
              <a:pathLst>
                <a:path extrusionOk="0" h="66418" w="117698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2821500" y="3906575"/>
              <a:ext cx="362125" cy="197350"/>
            </a:xfrm>
            <a:custGeom>
              <a:rect b="b" l="l" r="r" t="t"/>
              <a:pathLst>
                <a:path extrusionOk="0" h="7894" w="14485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584950" y="2670750"/>
              <a:ext cx="1693700" cy="927025"/>
            </a:xfrm>
            <a:custGeom>
              <a:rect b="b" l="l" r="r" t="t"/>
              <a:pathLst>
                <a:path extrusionOk="0" h="37081" w="67748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333600" y="871650"/>
              <a:ext cx="2178950" cy="2820825"/>
            </a:xfrm>
            <a:custGeom>
              <a:rect b="b" l="l" r="r" t="t"/>
              <a:pathLst>
                <a:path extrusionOk="0" h="112833" w="87158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344125" y="885000"/>
              <a:ext cx="2158025" cy="2794075"/>
            </a:xfrm>
            <a:custGeom>
              <a:rect b="b" l="l" r="r" t="t"/>
              <a:pathLst>
                <a:path extrusionOk="0" h="111763" w="86321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422325" y="1003625"/>
              <a:ext cx="1999825" cy="2481625"/>
            </a:xfrm>
            <a:custGeom>
              <a:rect b="b" l="l" r="r" t="t"/>
              <a:pathLst>
                <a:path extrusionOk="0" h="99265" w="79993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422350" y="1006950"/>
              <a:ext cx="1516475" cy="1557950"/>
            </a:xfrm>
            <a:custGeom>
              <a:rect b="b" l="l" r="r" t="t"/>
              <a:pathLst>
                <a:path extrusionOk="0" h="62318" w="60659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892975" y="3485775"/>
              <a:ext cx="1001975" cy="563200"/>
            </a:xfrm>
            <a:custGeom>
              <a:rect b="b" l="l" r="r" t="t"/>
              <a:pathLst>
                <a:path extrusionOk="0" h="22528" w="40079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075375" y="3861875"/>
              <a:ext cx="527000" cy="289000"/>
            </a:xfrm>
            <a:custGeom>
              <a:rect b="b" l="l" r="r" t="t"/>
              <a:pathLst>
                <a:path extrusionOk="0" h="11560" w="2108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2722275" y="3661925"/>
              <a:ext cx="514225" cy="298800"/>
            </a:xfrm>
            <a:custGeom>
              <a:rect b="b" l="l" r="r" t="t"/>
              <a:pathLst>
                <a:path extrusionOk="0" h="11952" w="20569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2892975" y="3485750"/>
              <a:ext cx="1000175" cy="391700"/>
            </a:xfrm>
            <a:custGeom>
              <a:rect b="b" l="l" r="r" t="t"/>
              <a:pathLst>
                <a:path extrusionOk="0" h="15668" w="40007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075375" y="3861875"/>
              <a:ext cx="527000" cy="201375"/>
            </a:xfrm>
            <a:custGeom>
              <a:rect b="b" l="l" r="r" t="t"/>
              <a:pathLst>
                <a:path extrusionOk="0" h="8055" w="2108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724125" y="3661925"/>
              <a:ext cx="512375" cy="201375"/>
            </a:xfrm>
            <a:custGeom>
              <a:rect b="b" l="l" r="r" t="t"/>
              <a:pathLst>
                <a:path extrusionOk="0" h="8055" w="20495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982525" y="37053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48700" y="36322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714850" y="3559100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81025" y="3485950"/>
              <a:ext cx="227900" cy="129400"/>
            </a:xfrm>
            <a:custGeom>
              <a:rect b="b" l="l" r="r" t="t"/>
              <a:pathLst>
                <a:path extrusionOk="0" h="5176" w="9116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447225" y="3412775"/>
              <a:ext cx="227850" cy="129475"/>
            </a:xfrm>
            <a:custGeom>
              <a:rect b="b" l="l" r="r" t="t"/>
              <a:pathLst>
                <a:path extrusionOk="0" h="5179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313350" y="33396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179550" y="3266525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045725" y="3193375"/>
              <a:ext cx="227875" cy="129425"/>
            </a:xfrm>
            <a:custGeom>
              <a:rect b="b" l="l" r="r" t="t"/>
              <a:pathLst>
                <a:path extrusionOk="0" h="5177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3911875" y="312022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778025" y="304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3644200" y="2973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510375" y="290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376525" y="28276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182225" y="2721450"/>
              <a:ext cx="288350" cy="162500"/>
            </a:xfrm>
            <a:custGeom>
              <a:rect b="b" l="l" r="r" t="t"/>
              <a:pathLst>
                <a:path extrusionOk="0" h="6500" w="11534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052775" y="28003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186600" y="28734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320450" y="29465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454275" y="3019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588125" y="3092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721950" y="31660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3855775" y="32391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3989625" y="33122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123450" y="3385450"/>
              <a:ext cx="227875" cy="129475"/>
            </a:xfrm>
            <a:custGeom>
              <a:rect b="b" l="l" r="r" t="t"/>
              <a:pathLst>
                <a:path extrusionOk="0" h="5179" w="9115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257300" y="34586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391100" y="3531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524950" y="3604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658775" y="3678000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792625" y="3751125"/>
              <a:ext cx="288325" cy="162525"/>
            </a:xfrm>
            <a:custGeom>
              <a:rect b="b" l="l" r="r" t="t"/>
              <a:pathLst>
                <a:path extrusionOk="0" h="6501" w="11533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2923325" y="2879150"/>
              <a:ext cx="324500" cy="182250"/>
            </a:xfrm>
            <a:custGeom>
              <a:rect b="b" l="l" r="r" t="t"/>
              <a:pathLst>
                <a:path extrusionOk="0" h="7290" w="1298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625950" y="3809625"/>
              <a:ext cx="324475" cy="182275"/>
            </a:xfrm>
            <a:custGeom>
              <a:rect b="b" l="l" r="r" t="t"/>
              <a:pathLst>
                <a:path extrusionOk="0" h="7291" w="12979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153775" y="30050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287600" y="3078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421450" y="31513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555275" y="32245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689125" y="329765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822950" y="337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956750" y="34439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090600" y="351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224425" y="3590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358275" y="36633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492100" y="37365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2793900" y="2957975"/>
              <a:ext cx="390925" cy="218550"/>
            </a:xfrm>
            <a:custGeom>
              <a:rect b="b" l="l" r="r" t="t"/>
              <a:pathLst>
                <a:path extrusionOk="0" h="8742" w="15637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3090775" y="3120225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224600" y="31933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3358450" y="32665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492250" y="33396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626125" y="34128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759925" y="3485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893750" y="3559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027600" y="3632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161425" y="37053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295275" y="377852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429100" y="3851650"/>
              <a:ext cx="391900" cy="219100"/>
            </a:xfrm>
            <a:custGeom>
              <a:rect b="b" l="l" r="r" t="t"/>
              <a:pathLst>
                <a:path extrusionOk="0" h="8764" w="1567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3362825" y="3418500"/>
              <a:ext cx="763225" cy="422000"/>
            </a:xfrm>
            <a:custGeom>
              <a:rect b="b" l="l" r="r" t="t"/>
              <a:pathLst>
                <a:path extrusionOk="0" h="16880" w="30529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3065950" y="32562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3199775" y="3329375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195050" y="387330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032000" y="3784200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2664425" y="30368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2798300" y="3109950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2932100" y="31831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328875" y="3946425"/>
              <a:ext cx="362650" cy="203125"/>
            </a:xfrm>
            <a:custGeom>
              <a:rect b="b" l="l" r="r" t="t"/>
              <a:pathLst>
                <a:path extrusionOk="0" h="8125" w="14506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5111975" y="3654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978175" y="35816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4844325" y="35085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710500" y="3435350"/>
              <a:ext cx="181475" cy="101200"/>
            </a:xfrm>
            <a:custGeom>
              <a:rect b="b" l="l" r="r" t="t"/>
              <a:pathLst>
                <a:path extrusionOk="0" h="4048" w="7259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4576650" y="33622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442825" y="3289075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308975" y="321592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175150" y="3142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041325" y="3069650"/>
              <a:ext cx="181500" cy="101175"/>
            </a:xfrm>
            <a:custGeom>
              <a:rect b="b" l="l" r="r" t="t"/>
              <a:pathLst>
                <a:path extrusionOk="0" h="4047" w="726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907475" y="2996500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773675" y="29233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639800" y="2850225"/>
              <a:ext cx="181525" cy="101150"/>
            </a:xfrm>
            <a:custGeom>
              <a:rect b="b" l="l" r="r" t="t"/>
              <a:pathLst>
                <a:path extrusionOk="0" h="4046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506000" y="277707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311675" y="2670875"/>
              <a:ext cx="241975" cy="134250"/>
            </a:xfrm>
            <a:custGeom>
              <a:rect b="b" l="l" r="r" t="t"/>
              <a:pathLst>
                <a:path extrusionOk="0" h="5370" w="9679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362450" y="861100"/>
              <a:ext cx="2184150" cy="2810350"/>
            </a:xfrm>
            <a:custGeom>
              <a:rect b="b" l="l" r="r" t="t"/>
              <a:pathLst>
                <a:path extrusionOk="0" h="112414" w="87366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5483100" y="367557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978900" y="3426800"/>
              <a:ext cx="3485525" cy="1227775"/>
            </a:xfrm>
            <a:custGeom>
              <a:rect b="b" l="l" r="r" t="t"/>
              <a:pathLst>
                <a:path extrusionOk="0" h="49111" w="139421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965523" y="3058969"/>
              <a:ext cx="2706350" cy="1519225"/>
            </a:xfrm>
            <a:custGeom>
              <a:rect b="b" l="l" r="r" t="t"/>
              <a:pathLst>
                <a:path extrusionOk="0" h="60769" w="108254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2534175" y="2562550"/>
              <a:ext cx="2942450" cy="1660450"/>
            </a:xfrm>
            <a:custGeom>
              <a:rect b="b" l="l" r="r" t="t"/>
              <a:pathLst>
                <a:path extrusionOk="0" h="66418" w="117698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2821500" y="3906575"/>
              <a:ext cx="362125" cy="197350"/>
            </a:xfrm>
            <a:custGeom>
              <a:rect b="b" l="l" r="r" t="t"/>
              <a:pathLst>
                <a:path extrusionOk="0" h="7894" w="14485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584950" y="2670750"/>
              <a:ext cx="1693700" cy="927025"/>
            </a:xfrm>
            <a:custGeom>
              <a:rect b="b" l="l" r="r" t="t"/>
              <a:pathLst>
                <a:path extrusionOk="0" h="37081" w="67748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333600" y="871650"/>
              <a:ext cx="2178950" cy="2820825"/>
            </a:xfrm>
            <a:custGeom>
              <a:rect b="b" l="l" r="r" t="t"/>
              <a:pathLst>
                <a:path extrusionOk="0" h="112833" w="87158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344125" y="885000"/>
              <a:ext cx="2158025" cy="2794075"/>
            </a:xfrm>
            <a:custGeom>
              <a:rect b="b" l="l" r="r" t="t"/>
              <a:pathLst>
                <a:path extrusionOk="0" h="111763" w="86321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422325" y="1003625"/>
              <a:ext cx="1999825" cy="2481625"/>
            </a:xfrm>
            <a:custGeom>
              <a:rect b="b" l="l" r="r" t="t"/>
              <a:pathLst>
                <a:path extrusionOk="0" h="99265" w="79993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3422350" y="1006950"/>
              <a:ext cx="1516475" cy="1557950"/>
            </a:xfrm>
            <a:custGeom>
              <a:rect b="b" l="l" r="r" t="t"/>
              <a:pathLst>
                <a:path extrusionOk="0" h="62318" w="60659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892975" y="3485775"/>
              <a:ext cx="1001975" cy="563200"/>
            </a:xfrm>
            <a:custGeom>
              <a:rect b="b" l="l" r="r" t="t"/>
              <a:pathLst>
                <a:path extrusionOk="0" h="22528" w="40079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075375" y="3861875"/>
              <a:ext cx="527000" cy="289000"/>
            </a:xfrm>
            <a:custGeom>
              <a:rect b="b" l="l" r="r" t="t"/>
              <a:pathLst>
                <a:path extrusionOk="0" h="11560" w="2108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722275" y="3661925"/>
              <a:ext cx="514225" cy="298800"/>
            </a:xfrm>
            <a:custGeom>
              <a:rect b="b" l="l" r="r" t="t"/>
              <a:pathLst>
                <a:path extrusionOk="0" h="11952" w="20569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2892975" y="3485750"/>
              <a:ext cx="1000175" cy="391700"/>
            </a:xfrm>
            <a:custGeom>
              <a:rect b="b" l="l" r="r" t="t"/>
              <a:pathLst>
                <a:path extrusionOk="0" h="15668" w="40007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075375" y="3861875"/>
              <a:ext cx="527000" cy="201375"/>
            </a:xfrm>
            <a:custGeom>
              <a:rect b="b" l="l" r="r" t="t"/>
              <a:pathLst>
                <a:path extrusionOk="0" h="8055" w="2108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2724125" y="3661925"/>
              <a:ext cx="512375" cy="201375"/>
            </a:xfrm>
            <a:custGeom>
              <a:rect b="b" l="l" r="r" t="t"/>
              <a:pathLst>
                <a:path extrusionOk="0" h="8055" w="20495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982525" y="37053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4848700" y="36322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4714850" y="3559100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4581025" y="3485950"/>
              <a:ext cx="227900" cy="129400"/>
            </a:xfrm>
            <a:custGeom>
              <a:rect b="b" l="l" r="r" t="t"/>
              <a:pathLst>
                <a:path extrusionOk="0" h="5176" w="9116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447225" y="3412775"/>
              <a:ext cx="227850" cy="129475"/>
            </a:xfrm>
            <a:custGeom>
              <a:rect b="b" l="l" r="r" t="t"/>
              <a:pathLst>
                <a:path extrusionOk="0" h="5179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313350" y="33396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179550" y="3266525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045725" y="3193375"/>
              <a:ext cx="227875" cy="129425"/>
            </a:xfrm>
            <a:custGeom>
              <a:rect b="b" l="l" r="r" t="t"/>
              <a:pathLst>
                <a:path extrusionOk="0" h="5177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3911875" y="312022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3778025" y="304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644200" y="2973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3510375" y="290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3376525" y="28276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3182225" y="2721450"/>
              <a:ext cx="288350" cy="162500"/>
            </a:xfrm>
            <a:custGeom>
              <a:rect b="b" l="l" r="r" t="t"/>
              <a:pathLst>
                <a:path extrusionOk="0" h="6500" w="11534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052775" y="28003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186600" y="28734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320450" y="29465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454275" y="3019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588125" y="3092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721950" y="31660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855775" y="32391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989625" y="33122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4123450" y="3385450"/>
              <a:ext cx="227875" cy="129475"/>
            </a:xfrm>
            <a:custGeom>
              <a:rect b="b" l="l" r="r" t="t"/>
              <a:pathLst>
                <a:path extrusionOk="0" h="5179" w="9115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4257300" y="34586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391100" y="35317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524950" y="36048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658775" y="3678000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792625" y="3751125"/>
              <a:ext cx="288325" cy="162525"/>
            </a:xfrm>
            <a:custGeom>
              <a:rect b="b" l="l" r="r" t="t"/>
              <a:pathLst>
                <a:path extrusionOk="0" h="6501" w="11533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2923325" y="2879150"/>
              <a:ext cx="324500" cy="182250"/>
            </a:xfrm>
            <a:custGeom>
              <a:rect b="b" l="l" r="r" t="t"/>
              <a:pathLst>
                <a:path extrusionOk="0" h="7290" w="1298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627683" y="3809625"/>
              <a:ext cx="324475" cy="182275"/>
            </a:xfrm>
            <a:custGeom>
              <a:rect b="b" l="l" r="r" t="t"/>
              <a:pathLst>
                <a:path extrusionOk="0" h="7291" w="12979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3153775" y="30050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287600" y="3078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421450" y="31513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555275" y="32245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689125" y="329765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3822950" y="337077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956750" y="3443925"/>
              <a:ext cx="227900" cy="129475"/>
            </a:xfrm>
            <a:custGeom>
              <a:rect b="b" l="l" r="r" t="t"/>
              <a:pathLst>
                <a:path extrusionOk="0" h="5179" w="9116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090600" y="3517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224425" y="3590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4358275" y="366337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4492064" y="37365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793900" y="2957975"/>
              <a:ext cx="390925" cy="218550"/>
            </a:xfrm>
            <a:custGeom>
              <a:rect b="b" l="l" r="r" t="t"/>
              <a:pathLst>
                <a:path extrusionOk="0" h="8742" w="15637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090775" y="3120225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224600" y="31933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358450" y="32665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626125" y="3412800"/>
              <a:ext cx="227850" cy="129450"/>
            </a:xfrm>
            <a:custGeom>
              <a:rect b="b" l="l" r="r" t="t"/>
              <a:pathLst>
                <a:path extrusionOk="0" h="5178" w="9114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759925" y="34859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893750" y="3559075"/>
              <a:ext cx="227900" cy="129425"/>
            </a:xfrm>
            <a:custGeom>
              <a:rect b="b" l="l" r="r" t="t"/>
              <a:pathLst>
                <a:path extrusionOk="0" h="5177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027600" y="363222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4161425" y="3705375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4295239" y="3778525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430798" y="3851650"/>
              <a:ext cx="391900" cy="219100"/>
            </a:xfrm>
            <a:custGeom>
              <a:rect b="b" l="l" r="r" t="t"/>
              <a:pathLst>
                <a:path extrusionOk="0" h="8764" w="15676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364523" y="3418500"/>
              <a:ext cx="763225" cy="422000"/>
            </a:xfrm>
            <a:custGeom>
              <a:rect b="b" l="l" r="r" t="t"/>
              <a:pathLst>
                <a:path extrusionOk="0" h="16880" w="30529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065950" y="325625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199775" y="3329375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195050" y="3873300"/>
              <a:ext cx="227875" cy="129450"/>
            </a:xfrm>
            <a:custGeom>
              <a:rect b="b" l="l" r="r" t="t"/>
              <a:pathLst>
                <a:path extrusionOk="0" h="5178" w="9115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4032000" y="3784200"/>
              <a:ext cx="257100" cy="145400"/>
            </a:xfrm>
            <a:custGeom>
              <a:rect b="b" l="l" r="r" t="t"/>
              <a:pathLst>
                <a:path extrusionOk="0" h="5816" w="10284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664425" y="30368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798300" y="3109950"/>
              <a:ext cx="227850" cy="129425"/>
            </a:xfrm>
            <a:custGeom>
              <a:rect b="b" l="l" r="r" t="t"/>
              <a:pathLst>
                <a:path extrusionOk="0" h="5177" w="9114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932100" y="318310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330573" y="3946425"/>
              <a:ext cx="362650" cy="203125"/>
            </a:xfrm>
            <a:custGeom>
              <a:rect b="b" l="l" r="r" t="t"/>
              <a:pathLst>
                <a:path extrusionOk="0" h="8125" w="14506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5111975" y="3654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4978175" y="35816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844325" y="35085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4710500" y="3435350"/>
              <a:ext cx="181475" cy="101200"/>
            </a:xfrm>
            <a:custGeom>
              <a:rect b="b" l="l" r="r" t="t"/>
              <a:pathLst>
                <a:path extrusionOk="0" h="4048" w="7259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4576721" y="3362200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4442896" y="3289075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4309046" y="321592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4175150" y="3142775"/>
              <a:ext cx="181525" cy="101200"/>
            </a:xfrm>
            <a:custGeom>
              <a:rect b="b" l="l" r="r" t="t"/>
              <a:pathLst>
                <a:path extrusionOk="0" h="4048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041325" y="3069650"/>
              <a:ext cx="181500" cy="101175"/>
            </a:xfrm>
            <a:custGeom>
              <a:rect b="b" l="l" r="r" t="t"/>
              <a:pathLst>
                <a:path extrusionOk="0" h="4047" w="726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907475" y="2996500"/>
              <a:ext cx="181525" cy="101175"/>
            </a:xfrm>
            <a:custGeom>
              <a:rect b="b" l="l" r="r" t="t"/>
              <a:pathLst>
                <a:path extrusionOk="0" h="4047" w="7261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773675" y="2923350"/>
              <a:ext cx="181475" cy="101175"/>
            </a:xfrm>
            <a:custGeom>
              <a:rect b="b" l="l" r="r" t="t"/>
              <a:pathLst>
                <a:path extrusionOk="0" h="4047" w="7259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639800" y="2850225"/>
              <a:ext cx="181525" cy="101150"/>
            </a:xfrm>
            <a:custGeom>
              <a:rect b="b" l="l" r="r" t="t"/>
              <a:pathLst>
                <a:path extrusionOk="0" h="4046" w="7261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506000" y="2777075"/>
              <a:ext cx="181500" cy="101200"/>
            </a:xfrm>
            <a:custGeom>
              <a:rect b="b" l="l" r="r" t="t"/>
              <a:pathLst>
                <a:path extrusionOk="0" h="4048" w="726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311675" y="2670875"/>
              <a:ext cx="241975" cy="134250"/>
            </a:xfrm>
            <a:custGeom>
              <a:rect b="b" l="l" r="r" t="t"/>
              <a:pathLst>
                <a:path extrusionOk="0" h="5370" w="9679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411875" y="1433875"/>
              <a:ext cx="170275" cy="1211525"/>
            </a:xfrm>
            <a:custGeom>
              <a:rect b="b" l="l" r="r" t="t"/>
              <a:pathLst>
                <a:path extrusionOk="0" h="48461" w="6811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411875" y="1349750"/>
              <a:ext cx="312825" cy="181275"/>
            </a:xfrm>
            <a:custGeom>
              <a:rect b="b" l="l" r="r" t="t"/>
              <a:pathLst>
                <a:path extrusionOk="0" h="7251" w="12513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578975" y="1446875"/>
              <a:ext cx="148900" cy="1198525"/>
            </a:xfrm>
            <a:custGeom>
              <a:rect b="b" l="l" r="r" t="t"/>
              <a:pathLst>
                <a:path extrusionOk="0" h="47941" w="5956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136375" y="1805925"/>
              <a:ext cx="169675" cy="998925"/>
            </a:xfrm>
            <a:custGeom>
              <a:rect b="b" l="l" r="r" t="t"/>
              <a:pathLst>
                <a:path extrusionOk="0" h="39957" w="6787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136375" y="1721750"/>
              <a:ext cx="312850" cy="181275"/>
            </a:xfrm>
            <a:custGeom>
              <a:rect b="b" l="l" r="r" t="t"/>
              <a:pathLst>
                <a:path extrusionOk="0" h="7251" w="12514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303450" y="1818850"/>
              <a:ext cx="148325" cy="986000"/>
            </a:xfrm>
            <a:custGeom>
              <a:rect b="b" l="l" r="r" t="t"/>
              <a:pathLst>
                <a:path extrusionOk="0" h="39440" w="5933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1861775" y="2487100"/>
              <a:ext cx="168150" cy="477125"/>
            </a:xfrm>
            <a:custGeom>
              <a:rect b="b" l="l" r="r" t="t"/>
              <a:pathLst>
                <a:path extrusionOk="0" h="19085" w="6726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861775" y="2402950"/>
              <a:ext cx="312850" cy="181275"/>
            </a:xfrm>
            <a:custGeom>
              <a:rect b="b" l="l" r="r" t="t"/>
              <a:pathLst>
                <a:path extrusionOk="0" h="7251" w="12514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028825" y="2500025"/>
              <a:ext cx="146875" cy="464200"/>
            </a:xfrm>
            <a:custGeom>
              <a:rect b="b" l="l" r="r" t="t"/>
              <a:pathLst>
                <a:path extrusionOk="0" h="18568" w="5875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584750" y="2330800"/>
              <a:ext cx="169125" cy="792825"/>
            </a:xfrm>
            <a:custGeom>
              <a:rect b="b" l="l" r="r" t="t"/>
              <a:pathLst>
                <a:path extrusionOk="0" h="31713" w="6765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584750" y="2246650"/>
              <a:ext cx="312900" cy="181300"/>
            </a:xfrm>
            <a:custGeom>
              <a:rect b="b" l="l" r="r" t="t"/>
              <a:pathLst>
                <a:path extrusionOk="0" h="7252" w="12516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1751850" y="2343775"/>
              <a:ext cx="147800" cy="779850"/>
            </a:xfrm>
            <a:custGeom>
              <a:rect b="b" l="l" r="r" t="t"/>
              <a:pathLst>
                <a:path extrusionOk="0" h="31194" w="5912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1310225" y="3024850"/>
              <a:ext cx="167550" cy="258175"/>
            </a:xfrm>
            <a:custGeom>
              <a:rect b="b" l="l" r="r" t="t"/>
              <a:pathLst>
                <a:path extrusionOk="0" h="10327" w="6702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1310225" y="2940700"/>
              <a:ext cx="312850" cy="181300"/>
            </a:xfrm>
            <a:custGeom>
              <a:rect b="b" l="l" r="r" t="t"/>
              <a:pathLst>
                <a:path extrusionOk="0" h="7252" w="12514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477275" y="3037800"/>
              <a:ext cx="146250" cy="245225"/>
            </a:xfrm>
            <a:custGeom>
              <a:rect b="b" l="l" r="r" t="t"/>
              <a:pathLst>
                <a:path extrusionOk="0" h="9809" w="585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885898" y="1064883"/>
              <a:ext cx="1863175" cy="2377950"/>
            </a:xfrm>
            <a:custGeom>
              <a:rect b="b" l="l" r="r" t="t"/>
              <a:pathLst>
                <a:path extrusionOk="0" h="95118" w="74527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881975" y="2831575"/>
              <a:ext cx="11075" cy="15350"/>
            </a:xfrm>
            <a:custGeom>
              <a:rect b="b" l="l" r="r" t="t"/>
              <a:pathLst>
                <a:path extrusionOk="0" h="614" w="443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878150" y="2865725"/>
              <a:ext cx="11275" cy="15125"/>
            </a:xfrm>
            <a:custGeom>
              <a:rect b="b" l="l" r="r" t="t"/>
              <a:pathLst>
                <a:path extrusionOk="0" h="605" w="451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871650" y="2898075"/>
              <a:ext cx="11675" cy="14825"/>
            </a:xfrm>
            <a:custGeom>
              <a:rect b="b" l="l" r="r" t="t"/>
              <a:pathLst>
                <a:path extrusionOk="0" h="593" w="467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862775" y="2928325"/>
              <a:ext cx="11825" cy="14750"/>
            </a:xfrm>
            <a:custGeom>
              <a:rect b="b" l="l" r="r" t="t"/>
              <a:pathLst>
                <a:path extrusionOk="0" h="590" w="473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38000" y="2981750"/>
              <a:ext cx="12225" cy="14375"/>
            </a:xfrm>
            <a:custGeom>
              <a:rect b="b" l="l" r="r" t="t"/>
              <a:pathLst>
                <a:path extrusionOk="0" h="575" w="489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822250" y="3004625"/>
              <a:ext cx="12150" cy="14300"/>
            </a:xfrm>
            <a:custGeom>
              <a:rect b="b" l="l" r="r" t="t"/>
              <a:pathLst>
                <a:path extrusionOk="0" h="572" w="486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763075" y="3056150"/>
              <a:ext cx="11650" cy="14175"/>
            </a:xfrm>
            <a:custGeom>
              <a:rect b="b" l="l" r="r" t="t"/>
              <a:pathLst>
                <a:path extrusionOk="0" h="567" w="466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687725" y="3080325"/>
              <a:ext cx="12050" cy="13650"/>
            </a:xfrm>
            <a:custGeom>
              <a:rect b="b" l="l" r="r" t="t"/>
              <a:pathLst>
                <a:path extrusionOk="0" h="546" w="482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659925" y="3082025"/>
              <a:ext cx="12050" cy="13775"/>
            </a:xfrm>
            <a:custGeom>
              <a:rect b="b" l="l" r="r" t="t"/>
              <a:pathLst>
                <a:path extrusionOk="0" h="551" w="482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631000" y="3080175"/>
              <a:ext cx="12050" cy="14250"/>
            </a:xfrm>
            <a:custGeom>
              <a:rect b="b" l="l" r="r" t="t"/>
              <a:pathLst>
                <a:path extrusionOk="0" h="570" w="482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601200" y="3075175"/>
              <a:ext cx="11950" cy="14625"/>
            </a:xfrm>
            <a:custGeom>
              <a:rect b="b" l="l" r="r" t="t"/>
              <a:pathLst>
                <a:path extrusionOk="0" h="585" w="478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584825" y="2175825"/>
              <a:ext cx="11875" cy="14850"/>
            </a:xfrm>
            <a:custGeom>
              <a:rect b="b" l="l" r="r" t="t"/>
              <a:pathLst>
                <a:path extrusionOk="0" h="594" w="475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570675" y="3066875"/>
              <a:ext cx="11550" cy="15175"/>
            </a:xfrm>
            <a:custGeom>
              <a:rect b="b" l="l" r="r" t="t"/>
              <a:pathLst>
                <a:path extrusionOk="0" h="607" w="462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3539650" y="3055575"/>
              <a:ext cx="11350" cy="15375"/>
            </a:xfrm>
            <a:custGeom>
              <a:rect b="b" l="l" r="r" t="t"/>
              <a:pathLst>
                <a:path extrusionOk="0" h="615" w="454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508175" y="3041300"/>
              <a:ext cx="10975" cy="15425"/>
            </a:xfrm>
            <a:custGeom>
              <a:rect b="b" l="l" r="r" t="t"/>
              <a:pathLst>
                <a:path extrusionOk="0" h="617" w="439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3444625" y="3004225"/>
              <a:ext cx="11100" cy="15325"/>
            </a:xfrm>
            <a:custGeom>
              <a:rect b="b" l="l" r="r" t="t"/>
              <a:pathLst>
                <a:path extrusionOk="0" h="613" w="444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3412975" y="2981500"/>
              <a:ext cx="11400" cy="15175"/>
            </a:xfrm>
            <a:custGeom>
              <a:rect b="b" l="l" r="r" t="t"/>
              <a:pathLst>
                <a:path extrusionOk="0" h="607" w="456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3396050" y="2061750"/>
              <a:ext cx="11725" cy="15125"/>
            </a:xfrm>
            <a:custGeom>
              <a:rect b="b" l="l" r="r" t="t"/>
              <a:pathLst>
                <a:path extrusionOk="0" h="605" w="469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3381650" y="2956325"/>
              <a:ext cx="11775" cy="14875"/>
            </a:xfrm>
            <a:custGeom>
              <a:rect b="b" l="l" r="r" t="t"/>
              <a:pathLst>
                <a:path extrusionOk="0" h="595" w="471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3365200" y="2053350"/>
              <a:ext cx="11950" cy="14750"/>
            </a:xfrm>
            <a:custGeom>
              <a:rect b="b" l="l" r="r" t="t"/>
              <a:pathLst>
                <a:path extrusionOk="0" h="590" w="478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3351150" y="2928600"/>
              <a:ext cx="11850" cy="14750"/>
            </a:xfrm>
            <a:custGeom>
              <a:rect b="b" l="l" r="r" t="t"/>
              <a:pathLst>
                <a:path extrusionOk="0" h="590" w="474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292675" y="2866425"/>
              <a:ext cx="12050" cy="14350"/>
            </a:xfrm>
            <a:custGeom>
              <a:rect b="b" l="l" r="r" t="t"/>
              <a:pathLst>
                <a:path extrusionOk="0" h="574" w="482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3251150" y="2051425"/>
              <a:ext cx="11925" cy="13925"/>
            </a:xfrm>
            <a:custGeom>
              <a:rect b="b" l="l" r="r" t="t"/>
              <a:pathLst>
                <a:path extrusionOk="0" h="557" w="477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239025" y="2796600"/>
              <a:ext cx="12000" cy="14225"/>
            </a:xfrm>
            <a:custGeom>
              <a:rect b="b" l="l" r="r" t="t"/>
              <a:pathLst>
                <a:path extrusionOk="0" h="569" w="48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3159600" y="2099525"/>
              <a:ext cx="12000" cy="14225"/>
            </a:xfrm>
            <a:custGeom>
              <a:rect b="b" l="l" r="r" t="t"/>
              <a:pathLst>
                <a:path extrusionOk="0" h="569" w="48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3133525" y="2601150"/>
              <a:ext cx="12150" cy="13775"/>
            </a:xfrm>
            <a:custGeom>
              <a:rect b="b" l="l" r="r" t="t"/>
              <a:pathLst>
                <a:path extrusionOk="0" h="551" w="486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125200" y="2141200"/>
              <a:ext cx="12125" cy="14375"/>
            </a:xfrm>
            <a:custGeom>
              <a:rect b="b" l="l" r="r" t="t"/>
              <a:pathLst>
                <a:path extrusionOk="0" h="575" w="485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3095200" y="2478525"/>
              <a:ext cx="11825" cy="14700"/>
            </a:xfrm>
            <a:custGeom>
              <a:rect b="b" l="l" r="r" t="t"/>
              <a:pathLst>
                <a:path extrusionOk="0" h="588" w="473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087175" y="2438300"/>
              <a:ext cx="11675" cy="15025"/>
            </a:xfrm>
            <a:custGeom>
              <a:rect b="b" l="l" r="r" t="t"/>
              <a:pathLst>
                <a:path extrusionOk="0" h="601" w="467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81750" y="2399000"/>
              <a:ext cx="11275" cy="15300"/>
            </a:xfrm>
            <a:custGeom>
              <a:rect b="b" l="l" r="r" t="t"/>
              <a:pathLst>
                <a:path extrusionOk="0" h="612" w="451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078325" y="2323775"/>
              <a:ext cx="10725" cy="15550"/>
            </a:xfrm>
            <a:custGeom>
              <a:rect b="b" l="l" r="r" t="t"/>
              <a:pathLst>
                <a:path extrusionOk="0" h="622" w="429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079875" y="2288400"/>
              <a:ext cx="11200" cy="15325"/>
            </a:xfrm>
            <a:custGeom>
              <a:rect b="b" l="l" r="r" t="t"/>
              <a:pathLst>
                <a:path extrusionOk="0" h="613" w="448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083975" y="2254700"/>
              <a:ext cx="11500" cy="15150"/>
            </a:xfrm>
            <a:custGeom>
              <a:rect b="b" l="l" r="r" t="t"/>
              <a:pathLst>
                <a:path extrusionOk="0" h="606" w="46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090675" y="2223025"/>
              <a:ext cx="11650" cy="14850"/>
            </a:xfrm>
            <a:custGeom>
              <a:rect b="b" l="l" r="r" t="t"/>
              <a:pathLst>
                <a:path extrusionOk="0" h="594" w="466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099800" y="2193325"/>
              <a:ext cx="11875" cy="14775"/>
            </a:xfrm>
            <a:custGeom>
              <a:rect b="b" l="l" r="r" t="t"/>
              <a:pathLst>
                <a:path extrusionOk="0" h="591" w="475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111375" y="2166050"/>
              <a:ext cx="11975" cy="14475"/>
            </a:xfrm>
            <a:custGeom>
              <a:rect b="b" l="l" r="r" t="t"/>
              <a:pathLst>
                <a:path extrusionOk="0" h="579" w="479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857050" y="2616000"/>
              <a:ext cx="11975" cy="14375"/>
            </a:xfrm>
            <a:custGeom>
              <a:rect b="b" l="l" r="r" t="t"/>
              <a:pathLst>
                <a:path extrusionOk="0" h="575" w="479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867100" y="2656225"/>
              <a:ext cx="11925" cy="14900"/>
            </a:xfrm>
            <a:custGeom>
              <a:rect b="b" l="l" r="r" t="t"/>
              <a:pathLst>
                <a:path extrusionOk="0" h="596" w="477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3874900" y="2696125"/>
              <a:ext cx="11550" cy="14975"/>
            </a:xfrm>
            <a:custGeom>
              <a:rect b="b" l="l" r="r" t="t"/>
              <a:pathLst>
                <a:path extrusionOk="0" h="599" w="462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3880125" y="2734950"/>
              <a:ext cx="11375" cy="15325"/>
            </a:xfrm>
            <a:custGeom>
              <a:rect b="b" l="l" r="r" t="t"/>
              <a:pathLst>
                <a:path extrusionOk="0" h="613" w="455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883575" y="2795575"/>
              <a:ext cx="10625" cy="15700"/>
            </a:xfrm>
            <a:custGeom>
              <a:rect b="b" l="l" r="r" t="t"/>
              <a:pathLst>
                <a:path extrusionOk="0" h="628" w="425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882975" y="2772825"/>
              <a:ext cx="10975" cy="15525"/>
            </a:xfrm>
            <a:custGeom>
              <a:rect b="b" l="l" r="r" t="t"/>
              <a:pathLst>
                <a:path extrusionOk="0" h="621" w="439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248775" y="2335275"/>
              <a:ext cx="50550" cy="53850"/>
            </a:xfrm>
            <a:custGeom>
              <a:rect b="b" l="l" r="r" t="t"/>
              <a:pathLst>
                <a:path extrusionOk="0" h="2154" w="2022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257650" y="2315675"/>
              <a:ext cx="49000" cy="57250"/>
            </a:xfrm>
            <a:custGeom>
              <a:rect b="b" l="l" r="r" t="t"/>
              <a:pathLst>
                <a:path extrusionOk="0" h="2290" w="196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3615550" y="2817500"/>
              <a:ext cx="38575" cy="66800"/>
            </a:xfrm>
            <a:custGeom>
              <a:rect b="b" l="l" r="r" t="t"/>
              <a:pathLst>
                <a:path extrusionOk="0" h="2672" w="1543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191450" y="2721000"/>
              <a:ext cx="11675" cy="14150"/>
            </a:xfrm>
            <a:custGeom>
              <a:rect b="b" l="l" r="r" t="t"/>
              <a:pathLst>
                <a:path extrusionOk="0" h="566" w="467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214375" y="2759325"/>
              <a:ext cx="11950" cy="14300"/>
            </a:xfrm>
            <a:custGeom>
              <a:rect b="b" l="l" r="r" t="t"/>
              <a:pathLst>
                <a:path extrusionOk="0" h="572" w="478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170150" y="2681625"/>
              <a:ext cx="11875" cy="14100"/>
            </a:xfrm>
            <a:custGeom>
              <a:rect b="b" l="l" r="r" t="t"/>
              <a:pathLst>
                <a:path extrusionOk="0" h="564" w="475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50825" y="2641575"/>
              <a:ext cx="12000" cy="13950"/>
            </a:xfrm>
            <a:custGeom>
              <a:rect b="b" l="l" r="r" t="t"/>
              <a:pathLst>
                <a:path extrusionOk="0" h="558" w="48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265200" y="2832350"/>
              <a:ext cx="12000" cy="14275"/>
            </a:xfrm>
            <a:custGeom>
              <a:rect b="b" l="l" r="r" t="t"/>
              <a:pathLst>
                <a:path extrusionOk="0" h="571" w="48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118375" y="2560325"/>
              <a:ext cx="12125" cy="13675"/>
            </a:xfrm>
            <a:custGeom>
              <a:rect b="b" l="l" r="r" t="t"/>
              <a:pathLst>
                <a:path extrusionOk="0" h="547" w="485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321425" y="2898525"/>
              <a:ext cx="11950" cy="14625"/>
            </a:xfrm>
            <a:custGeom>
              <a:rect b="b" l="l" r="r" t="t"/>
              <a:pathLst>
                <a:path extrusionOk="0" h="585" w="478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476575" y="3024150"/>
              <a:ext cx="10625" cy="15575"/>
            </a:xfrm>
            <a:custGeom>
              <a:rect b="b" l="l" r="r" t="t"/>
              <a:pathLst>
                <a:path extrusionOk="0" h="623" w="425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324025" y="2670325"/>
              <a:ext cx="37625" cy="36250"/>
            </a:xfrm>
            <a:custGeom>
              <a:rect b="b" l="l" r="r" t="t"/>
              <a:pathLst>
                <a:path extrusionOk="0" h="1450" w="1505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3291225" y="2623625"/>
              <a:ext cx="43325" cy="26550"/>
            </a:xfrm>
            <a:custGeom>
              <a:rect b="b" l="l" r="r" t="t"/>
              <a:pathLst>
                <a:path extrusionOk="0" h="1062" w="1733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342425" y="2692450"/>
              <a:ext cx="34575" cy="40850"/>
            </a:xfrm>
            <a:custGeom>
              <a:rect b="b" l="l" r="r" t="t"/>
              <a:pathLst>
                <a:path extrusionOk="0" h="1634" w="1383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362275" y="2713300"/>
              <a:ext cx="31150" cy="45325"/>
            </a:xfrm>
            <a:custGeom>
              <a:rect b="b" l="l" r="r" t="t"/>
              <a:pathLst>
                <a:path extrusionOk="0" h="1813" w="1246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265125" y="2575000"/>
              <a:ext cx="47800" cy="16000"/>
            </a:xfrm>
            <a:custGeom>
              <a:rect b="b" l="l" r="r" t="t"/>
              <a:pathLst>
                <a:path extrusionOk="0" h="640" w="1912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383125" y="2732850"/>
              <a:ext cx="27550" cy="49650"/>
            </a:xfrm>
            <a:custGeom>
              <a:rect b="b" l="l" r="r" t="t"/>
              <a:pathLst>
                <a:path extrusionOk="0" h="1986" w="1102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254150" y="2547325"/>
              <a:ext cx="50675" cy="16875"/>
            </a:xfrm>
            <a:custGeom>
              <a:rect b="b" l="l" r="r" t="t"/>
              <a:pathLst>
                <a:path extrusionOk="0" h="675" w="2027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427125" y="2767075"/>
              <a:ext cx="19925" cy="57325"/>
            </a:xfrm>
            <a:custGeom>
              <a:rect b="b" l="l" r="r" t="t"/>
              <a:pathLst>
                <a:path extrusionOk="0" h="2293" w="797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450025" y="2781525"/>
              <a:ext cx="15925" cy="60700"/>
            </a:xfrm>
            <a:custGeom>
              <a:rect b="b" l="l" r="r" t="t"/>
              <a:pathLst>
                <a:path extrusionOk="0" h="2428" w="637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236600" y="2459350"/>
              <a:ext cx="52600" cy="33025"/>
            </a:xfrm>
            <a:custGeom>
              <a:rect b="b" l="l" r="r" t="t"/>
              <a:pathLst>
                <a:path extrusionOk="0" h="1321" w="2104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473125" y="2794525"/>
              <a:ext cx="11950" cy="63150"/>
            </a:xfrm>
            <a:custGeom>
              <a:rect b="b" l="l" r="r" t="t"/>
              <a:pathLst>
                <a:path extrusionOk="0" h="2526" w="478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234800" y="2431550"/>
              <a:ext cx="52850" cy="38075"/>
            </a:xfrm>
            <a:custGeom>
              <a:rect b="b" l="l" r="r" t="t"/>
              <a:pathLst>
                <a:path extrusionOk="0" h="1523" w="2114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493650" y="2804875"/>
              <a:ext cx="13200" cy="65525"/>
            </a:xfrm>
            <a:custGeom>
              <a:rect b="b" l="l" r="r" t="t"/>
              <a:pathLst>
                <a:path extrusionOk="0" h="2621" w="528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512725" y="2813625"/>
              <a:ext cx="17125" cy="67050"/>
            </a:xfrm>
            <a:custGeom>
              <a:rect b="b" l="l" r="r" t="t"/>
              <a:pathLst>
                <a:path extrusionOk="0" h="2682" w="685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531425" y="2820150"/>
              <a:ext cx="21150" cy="67825"/>
            </a:xfrm>
            <a:custGeom>
              <a:rect b="b" l="l" r="r" t="t"/>
              <a:pathLst>
                <a:path extrusionOk="0" h="2713" w="846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549875" y="2824375"/>
              <a:ext cx="24850" cy="68350"/>
            </a:xfrm>
            <a:custGeom>
              <a:rect b="b" l="l" r="r" t="t"/>
              <a:pathLst>
                <a:path extrusionOk="0" h="2734" w="994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567500" y="2826450"/>
              <a:ext cx="28600" cy="68150"/>
            </a:xfrm>
            <a:custGeom>
              <a:rect b="b" l="l" r="r" t="t"/>
              <a:pathLst>
                <a:path extrusionOk="0" h="2726" w="1144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584550" y="2825825"/>
              <a:ext cx="32100" cy="67975"/>
            </a:xfrm>
            <a:custGeom>
              <a:rect b="b" l="l" r="r" t="t"/>
              <a:pathLst>
                <a:path extrusionOk="0" h="2719" w="1284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242050" y="2356600"/>
              <a:ext cx="51675" cy="50550"/>
            </a:xfrm>
            <a:custGeom>
              <a:rect b="b" l="l" r="r" t="t"/>
              <a:pathLst>
                <a:path extrusionOk="0" h="2022" w="2067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268500" y="2298325"/>
              <a:ext cx="47075" cy="60025"/>
            </a:xfrm>
            <a:custGeom>
              <a:rect b="b" l="l" r="r" t="t"/>
              <a:pathLst>
                <a:path extrusionOk="0" h="2401" w="1883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600575" y="2822825"/>
              <a:ext cx="35500" cy="67700"/>
            </a:xfrm>
            <a:custGeom>
              <a:rect b="b" l="l" r="r" t="t"/>
              <a:pathLst>
                <a:path extrusionOk="0" h="2708" w="142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281125" y="2283350"/>
              <a:ext cx="45050" cy="62500"/>
            </a:xfrm>
            <a:custGeom>
              <a:rect b="b" l="l" r="r" t="t"/>
              <a:pathLst>
                <a:path extrusionOk="0" h="2500" w="1802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295600" y="2270800"/>
              <a:ext cx="42375" cy="64625"/>
            </a:xfrm>
            <a:custGeom>
              <a:rect b="b" l="l" r="r" t="t"/>
              <a:pathLst>
                <a:path extrusionOk="0" h="2585" w="1695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311125" y="2260450"/>
              <a:ext cx="40825" cy="66750"/>
            </a:xfrm>
            <a:custGeom>
              <a:rect b="b" l="l" r="r" t="t"/>
              <a:pathLst>
                <a:path extrusionOk="0" h="2670" w="1633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628800" y="2810075"/>
              <a:ext cx="41975" cy="65150"/>
            </a:xfrm>
            <a:custGeom>
              <a:rect b="b" l="l" r="r" t="t"/>
              <a:pathLst>
                <a:path extrusionOk="0" h="2606" w="1679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641900" y="2800525"/>
              <a:ext cx="44050" cy="63300"/>
            </a:xfrm>
            <a:custGeom>
              <a:rect b="b" l="l" r="r" t="t"/>
              <a:pathLst>
                <a:path extrusionOk="0" h="2532" w="1762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3329200" y="2253475"/>
              <a:ext cx="36725" cy="67325"/>
            </a:xfrm>
            <a:custGeom>
              <a:rect b="b" l="l" r="r" t="t"/>
              <a:pathLst>
                <a:path extrusionOk="0" h="2693" w="1469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3653025" y="2788825"/>
              <a:ext cx="46225" cy="60900"/>
            </a:xfrm>
            <a:custGeom>
              <a:rect b="b" l="l" r="r" t="t"/>
              <a:pathLst>
                <a:path extrusionOk="0" h="2436" w="1849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348125" y="2249075"/>
              <a:ext cx="33475" cy="68000"/>
            </a:xfrm>
            <a:custGeom>
              <a:rect b="b" l="l" r="r" t="t"/>
              <a:pathLst>
                <a:path extrusionOk="0" h="2720" w="1339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368200" y="2247275"/>
              <a:ext cx="29925" cy="68125"/>
            </a:xfrm>
            <a:custGeom>
              <a:rect b="b" l="l" r="r" t="t"/>
              <a:pathLst>
                <a:path extrusionOk="0" h="2725" w="1197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3389175" y="2248050"/>
              <a:ext cx="26525" cy="68425"/>
            </a:xfrm>
            <a:custGeom>
              <a:rect b="b" l="l" r="r" t="t"/>
              <a:pathLst>
                <a:path extrusionOk="0" h="2737" w="1061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662600" y="2774950"/>
              <a:ext cx="48225" cy="58425"/>
            </a:xfrm>
            <a:custGeom>
              <a:rect b="b" l="l" r="r" t="t"/>
              <a:pathLst>
                <a:path extrusionOk="0" h="2337" w="1929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676675" y="2741875"/>
              <a:ext cx="51400" cy="52050"/>
            </a:xfrm>
            <a:custGeom>
              <a:rect b="b" l="l" r="r" t="t"/>
              <a:pathLst>
                <a:path extrusionOk="0" h="2082" w="2056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411125" y="2251625"/>
              <a:ext cx="22625" cy="68200"/>
            </a:xfrm>
            <a:custGeom>
              <a:rect b="b" l="l" r="r" t="t"/>
              <a:pathLst>
                <a:path extrusionOk="0" h="2728" w="905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670475" y="2759450"/>
              <a:ext cx="49975" cy="55225"/>
            </a:xfrm>
            <a:custGeom>
              <a:rect b="b" l="l" r="r" t="t"/>
              <a:pathLst>
                <a:path extrusionOk="0" h="2209" w="1999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681200" y="2722925"/>
              <a:ext cx="52250" cy="48275"/>
            </a:xfrm>
            <a:custGeom>
              <a:rect b="b" l="l" r="r" t="t"/>
              <a:pathLst>
                <a:path extrusionOk="0" h="1931" w="209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433600" y="2257975"/>
              <a:ext cx="18775" cy="67525"/>
            </a:xfrm>
            <a:custGeom>
              <a:rect b="b" l="l" r="r" t="t"/>
              <a:pathLst>
                <a:path extrusionOk="0" h="2701" w="751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684000" y="2702525"/>
              <a:ext cx="52775" cy="44300"/>
            </a:xfrm>
            <a:custGeom>
              <a:rect b="b" l="l" r="r" t="t"/>
              <a:pathLst>
                <a:path extrusionOk="0" h="1772" w="2111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456475" y="2267200"/>
              <a:ext cx="14875" cy="66150"/>
            </a:xfrm>
            <a:custGeom>
              <a:rect b="b" l="l" r="r" t="t"/>
              <a:pathLst>
                <a:path extrusionOk="0" h="2646" w="595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324050" y="2337450"/>
              <a:ext cx="324400" cy="470800"/>
            </a:xfrm>
            <a:custGeom>
              <a:rect b="b" l="l" r="r" t="t"/>
              <a:pathLst>
                <a:path extrusionOk="0" h="18832" w="12976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684950" y="2680925"/>
              <a:ext cx="52950" cy="40075"/>
            </a:xfrm>
            <a:custGeom>
              <a:rect b="b" l="l" r="r" t="t"/>
              <a:pathLst>
                <a:path extrusionOk="0" h="1603" w="2118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479750" y="2278875"/>
              <a:ext cx="10750" cy="64500"/>
            </a:xfrm>
            <a:custGeom>
              <a:rect b="b" l="l" r="r" t="t"/>
              <a:pathLst>
                <a:path extrusionOk="0" h="2580" w="43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499050" y="2293225"/>
              <a:ext cx="14400" cy="61925"/>
            </a:xfrm>
            <a:custGeom>
              <a:rect b="b" l="l" r="r" t="t"/>
              <a:pathLst>
                <a:path extrusionOk="0" h="2477" w="576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682175" y="2640400"/>
              <a:ext cx="52525" cy="31050"/>
            </a:xfrm>
            <a:custGeom>
              <a:rect b="b" l="l" r="r" t="t"/>
              <a:pathLst>
                <a:path extrusionOk="0" h="1242" w="2101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678150" y="2616625"/>
              <a:ext cx="51550" cy="25750"/>
            </a:xfrm>
            <a:custGeom>
              <a:rect b="b" l="l" r="r" t="t"/>
              <a:pathLst>
                <a:path extrusionOk="0" h="1030" w="2062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536800" y="2329475"/>
              <a:ext cx="22225" cy="55025"/>
            </a:xfrm>
            <a:custGeom>
              <a:rect b="b" l="l" r="r" t="t"/>
              <a:pathLst>
                <a:path extrusionOk="0" h="2201" w="889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125350" y="2083000"/>
              <a:ext cx="720475" cy="1010775"/>
            </a:xfrm>
            <a:custGeom>
              <a:rect b="b" l="l" r="r" t="t"/>
              <a:pathLst>
                <a:path extrusionOk="0" h="40431" w="28819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3672400" y="2592625"/>
              <a:ext cx="50400" cy="19950"/>
            </a:xfrm>
            <a:custGeom>
              <a:rect b="b" l="l" r="r" t="t"/>
              <a:pathLst>
                <a:path extrusionOk="0" h="798" w="2016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3555000" y="2350575"/>
              <a:ext cx="25900" cy="51350"/>
            </a:xfrm>
            <a:custGeom>
              <a:rect b="b" l="l" r="r" t="t"/>
              <a:pathLst>
                <a:path extrusionOk="0" h="2054" w="1036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3664925" y="2568100"/>
              <a:ext cx="48925" cy="14625"/>
            </a:xfrm>
            <a:custGeom>
              <a:rect b="b" l="l" r="r" t="t"/>
              <a:pathLst>
                <a:path extrusionOk="0" h="585" w="1957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3655800" y="2539225"/>
              <a:ext cx="46925" cy="17950"/>
            </a:xfrm>
            <a:custGeom>
              <a:rect b="b" l="l" r="r" t="t"/>
              <a:pathLst>
                <a:path extrusionOk="0" h="718" w="1877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589200" y="2398475"/>
              <a:ext cx="33150" cy="42725"/>
            </a:xfrm>
            <a:custGeom>
              <a:rect b="b" l="l" r="r" t="t"/>
              <a:pathLst>
                <a:path extrusionOk="0" h="1709" w="1326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645200" y="2509500"/>
              <a:ext cx="44650" cy="23300"/>
            </a:xfrm>
            <a:custGeom>
              <a:rect b="b" l="l" r="r" t="t"/>
              <a:pathLst>
                <a:path extrusionOk="0" h="932" w="1786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604900" y="2424625"/>
              <a:ext cx="36475" cy="38200"/>
            </a:xfrm>
            <a:custGeom>
              <a:rect b="b" l="l" r="r" t="t"/>
              <a:pathLst>
                <a:path extrusionOk="0" h="1528" w="1459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633025" y="2480350"/>
              <a:ext cx="42275" cy="28475"/>
            </a:xfrm>
            <a:custGeom>
              <a:rect b="b" l="l" r="r" t="t"/>
              <a:pathLst>
                <a:path extrusionOk="0" h="1139" w="1691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684425" y="2663425"/>
              <a:ext cx="52950" cy="36125"/>
            </a:xfrm>
            <a:custGeom>
              <a:rect b="b" l="l" r="r" t="t"/>
              <a:pathLst>
                <a:path extrusionOk="0" h="1445" w="2118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159875" y="2134875"/>
              <a:ext cx="649850" cy="906725"/>
            </a:xfrm>
            <a:custGeom>
              <a:rect b="b" l="l" r="r" t="t"/>
              <a:pathLst>
                <a:path extrusionOk="0" h="36269" w="25994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577225" y="2263100"/>
              <a:ext cx="233425" cy="458975"/>
            </a:xfrm>
            <a:custGeom>
              <a:rect b="b" l="l" r="r" t="t"/>
              <a:pathLst>
                <a:path extrusionOk="0" h="18359" w="9337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306900" y="2647450"/>
              <a:ext cx="40550" cy="31375"/>
            </a:xfrm>
            <a:custGeom>
              <a:rect b="b" l="l" r="r" t="t"/>
              <a:pathLst>
                <a:path extrusionOk="0" h="1255" w="1622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277375" y="2599475"/>
              <a:ext cx="45475" cy="21325"/>
            </a:xfrm>
            <a:custGeom>
              <a:rect b="b" l="l" r="r" t="t"/>
              <a:pathLst>
                <a:path extrusionOk="0" h="853" w="1819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3404825" y="2750700"/>
              <a:ext cx="23650" cy="53675"/>
            </a:xfrm>
            <a:custGeom>
              <a:rect b="b" l="l" r="r" t="t"/>
              <a:pathLst>
                <a:path extrusionOk="0" h="2147" w="946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246675" y="2517550"/>
              <a:ext cx="50975" cy="22300"/>
            </a:xfrm>
            <a:custGeom>
              <a:rect b="b" l="l" r="r" t="t"/>
              <a:pathLst>
                <a:path extrusionOk="0" h="892" w="2039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3240550" y="2488000"/>
              <a:ext cx="51950" cy="27875"/>
            </a:xfrm>
            <a:custGeom>
              <a:rect b="b" l="l" r="r" t="t"/>
              <a:pathLst>
                <a:path extrusionOk="0" h="1115" w="2078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235050" y="2405200"/>
              <a:ext cx="52875" cy="42475"/>
            </a:xfrm>
            <a:custGeom>
              <a:rect b="b" l="l" r="r" t="t"/>
              <a:pathLst>
                <a:path extrusionOk="0" h="1699" w="2115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237425" y="2380075"/>
              <a:ext cx="52525" cy="46700"/>
            </a:xfrm>
            <a:custGeom>
              <a:rect b="b" l="l" r="r" t="t"/>
              <a:pathLst>
                <a:path extrusionOk="0" h="1868" w="2101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141300" y="2119025"/>
              <a:ext cx="12125" cy="14275"/>
            </a:xfrm>
            <a:custGeom>
              <a:rect b="b" l="l" r="r" t="t"/>
              <a:pathLst>
                <a:path extrusionOk="0" h="571" w="485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714375" y="3075300"/>
              <a:ext cx="11950" cy="14050"/>
            </a:xfrm>
            <a:custGeom>
              <a:rect b="b" l="l" r="r" t="t"/>
              <a:pathLst>
                <a:path extrusionOk="0" h="562" w="478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739450" y="3067250"/>
              <a:ext cx="11825" cy="14000"/>
            </a:xfrm>
            <a:custGeom>
              <a:rect b="b" l="l" r="r" t="t"/>
              <a:pathLst>
                <a:path extrusionOk="0" h="560" w="473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179850" y="2082950"/>
              <a:ext cx="11875" cy="14150"/>
            </a:xfrm>
            <a:custGeom>
              <a:rect b="b" l="l" r="r" t="t"/>
              <a:pathLst>
                <a:path extrusionOk="0" h="566" w="475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202000" y="2069400"/>
              <a:ext cx="11850" cy="14075"/>
            </a:xfrm>
            <a:custGeom>
              <a:rect b="b" l="l" r="r" t="t"/>
              <a:pathLst>
                <a:path extrusionOk="0" h="563" w="474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3784700" y="3041850"/>
              <a:ext cx="11925" cy="14175"/>
            </a:xfrm>
            <a:custGeom>
              <a:rect b="b" l="l" r="r" t="t"/>
              <a:pathLst>
                <a:path extrusionOk="0" h="567" w="477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225700" y="2058800"/>
              <a:ext cx="12050" cy="14050"/>
            </a:xfrm>
            <a:custGeom>
              <a:rect b="b" l="l" r="r" t="t"/>
              <a:pathLst>
                <a:path extrusionOk="0" h="562" w="482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3804500" y="3024675"/>
              <a:ext cx="11950" cy="14200"/>
            </a:xfrm>
            <a:custGeom>
              <a:rect b="b" l="l" r="r" t="t"/>
              <a:pathLst>
                <a:path extrusionOk="0" h="568" w="478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3277900" y="2047275"/>
              <a:ext cx="12050" cy="13625"/>
            </a:xfrm>
            <a:custGeom>
              <a:rect b="b" l="l" r="r" t="t"/>
              <a:pathLst>
                <a:path extrusionOk="0" h="545" w="482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305900" y="2046200"/>
              <a:ext cx="12150" cy="13775"/>
            </a:xfrm>
            <a:custGeom>
              <a:rect b="b" l="l" r="r" t="t"/>
              <a:pathLst>
                <a:path extrusionOk="0" h="551" w="486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335125" y="2048075"/>
              <a:ext cx="11950" cy="14250"/>
            </a:xfrm>
            <a:custGeom>
              <a:rect b="b" l="l" r="r" t="t"/>
              <a:pathLst>
                <a:path extrusionOk="0" h="570" w="478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518025" y="2310350"/>
              <a:ext cx="18375" cy="58575"/>
            </a:xfrm>
            <a:custGeom>
              <a:rect b="b" l="l" r="r" t="t"/>
              <a:pathLst>
                <a:path extrusionOk="0" h="2343" w="735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3572425" y="2373675"/>
              <a:ext cx="29750" cy="47100"/>
            </a:xfrm>
            <a:custGeom>
              <a:rect b="b" l="l" r="r" t="t"/>
              <a:pathLst>
                <a:path extrusionOk="0" h="1884" w="119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427525" y="2073400"/>
              <a:ext cx="11350" cy="15450"/>
            </a:xfrm>
            <a:custGeom>
              <a:rect b="b" l="l" r="r" t="t"/>
              <a:pathLst>
                <a:path extrusionOk="0" h="618" w="454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619625" y="2452000"/>
              <a:ext cx="39400" cy="33425"/>
            </a:xfrm>
            <a:custGeom>
              <a:rect b="b" l="l" r="r" t="t"/>
              <a:pathLst>
                <a:path extrusionOk="0" h="1337" w="1576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459400" y="2088200"/>
              <a:ext cx="10850" cy="15450"/>
            </a:xfrm>
            <a:custGeom>
              <a:rect b="b" l="l" r="r" t="t"/>
              <a:pathLst>
                <a:path extrusionOk="0" h="618" w="434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491225" y="2105850"/>
              <a:ext cx="10725" cy="15550"/>
            </a:xfrm>
            <a:custGeom>
              <a:rect b="b" l="l" r="r" t="t"/>
              <a:pathLst>
                <a:path extrusionOk="0" h="622" w="429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522800" y="2126475"/>
              <a:ext cx="11175" cy="15225"/>
            </a:xfrm>
            <a:custGeom>
              <a:rect b="b" l="l" r="r" t="t"/>
              <a:pathLst>
                <a:path extrusionOk="0" h="609" w="447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3554050" y="2149825"/>
              <a:ext cx="11475" cy="15150"/>
            </a:xfrm>
            <a:custGeom>
              <a:rect b="b" l="l" r="r" t="t"/>
              <a:pathLst>
                <a:path extrusionOk="0" h="606" w="459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3615125" y="2204200"/>
              <a:ext cx="11950" cy="14650"/>
            </a:xfrm>
            <a:custGeom>
              <a:rect b="b" l="l" r="r" t="t"/>
              <a:pathLst>
                <a:path extrusionOk="0" h="586" w="478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3644550" y="2234800"/>
              <a:ext cx="12150" cy="14475"/>
            </a:xfrm>
            <a:custGeom>
              <a:rect b="b" l="l" r="r" t="t"/>
              <a:pathLst>
                <a:path extrusionOk="0" h="579" w="486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3844675" y="2575675"/>
              <a:ext cx="12025" cy="13700"/>
            </a:xfrm>
            <a:custGeom>
              <a:rect b="b" l="l" r="r" t="t"/>
              <a:pathLst>
                <a:path extrusionOk="0" h="548" w="481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577350" y="2221000"/>
              <a:ext cx="269275" cy="521800"/>
            </a:xfrm>
            <a:custGeom>
              <a:rect b="b" l="l" r="r" t="t"/>
              <a:pathLst>
                <a:path extrusionOk="0" h="20872" w="10771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3673025" y="2267425"/>
              <a:ext cx="12150" cy="14450"/>
            </a:xfrm>
            <a:custGeom>
              <a:rect b="b" l="l" r="r" t="t"/>
              <a:pathLst>
                <a:path extrusionOk="0" h="578" w="486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829875" y="2534775"/>
              <a:ext cx="12150" cy="13725"/>
            </a:xfrm>
            <a:custGeom>
              <a:rect b="b" l="l" r="r" t="t"/>
              <a:pathLst>
                <a:path extrusionOk="0" h="549" w="486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700350" y="2301975"/>
              <a:ext cx="12050" cy="14225"/>
            </a:xfrm>
            <a:custGeom>
              <a:rect b="b" l="l" r="r" t="t"/>
              <a:pathLst>
                <a:path extrusionOk="0" h="569" w="482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813075" y="2494200"/>
              <a:ext cx="12050" cy="13775"/>
            </a:xfrm>
            <a:custGeom>
              <a:rect b="b" l="l" r="r" t="t"/>
              <a:pathLst>
                <a:path extrusionOk="0" h="551" w="482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3726225" y="2338125"/>
              <a:ext cx="11950" cy="14200"/>
            </a:xfrm>
            <a:custGeom>
              <a:rect b="b" l="l" r="r" t="t"/>
              <a:pathLst>
                <a:path extrusionOk="0" h="568" w="478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3794200" y="2453750"/>
              <a:ext cx="11925" cy="14100"/>
            </a:xfrm>
            <a:custGeom>
              <a:rect b="b" l="l" r="r" t="t"/>
              <a:pathLst>
                <a:path extrusionOk="0" h="564" w="477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3750775" y="2375525"/>
              <a:ext cx="11725" cy="14175"/>
            </a:xfrm>
            <a:custGeom>
              <a:rect b="b" l="l" r="r" t="t"/>
              <a:pathLst>
                <a:path extrusionOk="0" h="567" w="469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3773500" y="2414200"/>
              <a:ext cx="11650" cy="14200"/>
            </a:xfrm>
            <a:custGeom>
              <a:rect b="b" l="l" r="r" t="t"/>
              <a:pathLst>
                <a:path extrusionOk="0" h="568" w="466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938875" y="1767900"/>
              <a:ext cx="1093950" cy="1596025"/>
            </a:xfrm>
            <a:custGeom>
              <a:rect b="b" l="l" r="r" t="t"/>
              <a:pathLst>
                <a:path extrusionOk="0" h="63841" w="43758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3851525" y="2956225"/>
              <a:ext cx="12150" cy="14575"/>
            </a:xfrm>
            <a:custGeom>
              <a:rect b="b" l="l" r="r" t="t"/>
              <a:pathLst>
                <a:path extrusionOk="0" h="583" w="486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3105675" y="2519225"/>
              <a:ext cx="11950" cy="14250"/>
            </a:xfrm>
            <a:custGeom>
              <a:rect b="b" l="l" r="r" t="t"/>
              <a:pathLst>
                <a:path extrusionOk="0" h="570" w="478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3078825" y="2360675"/>
              <a:ext cx="10950" cy="15525"/>
            </a:xfrm>
            <a:custGeom>
              <a:rect b="b" l="l" r="r" t="t"/>
              <a:pathLst>
                <a:path extrusionOk="0" h="621" w="438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rect b="b" l="l" r="r" t="t"/>
              <a:pathLst>
                <a:path extrusionOk="0" h="8571" w="10203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rect b="b" l="l" r="r" t="t"/>
              <a:pathLst>
                <a:path extrusionOk="0" h="22540" w="3460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rect b="b" l="l" r="r" t="t"/>
              <a:pathLst>
                <a:path extrusionOk="0" h="14953" w="21366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rect b="b" l="l" r="r" t="t"/>
              <a:pathLst>
                <a:path extrusionOk="0" h="19687" w="29622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1429225" y="3573850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1152050" y="3734925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874900" y="3896025"/>
              <a:ext cx="131050" cy="69125"/>
            </a:xfrm>
            <a:custGeom>
              <a:rect b="b" l="l" r="r" t="t"/>
              <a:pathLst>
                <a:path extrusionOk="0" h="2765" w="5242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97675" y="4057100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1705125" y="373312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1427900" y="389417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1150750" y="4055300"/>
              <a:ext cx="131100" cy="69125"/>
            </a:xfrm>
            <a:custGeom>
              <a:rect b="b" l="l" r="r" t="t"/>
              <a:pathLst>
                <a:path extrusionOk="0" h="2765" w="5244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873575" y="421637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1980975" y="3892400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1703775" y="4053450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1426625" y="4214525"/>
              <a:ext cx="131050" cy="69150"/>
            </a:xfrm>
            <a:custGeom>
              <a:rect b="b" l="l" r="r" t="t"/>
              <a:pathLst>
                <a:path extrusionOk="0" h="2766" w="5242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1149400" y="4375650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256850" y="4051675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1979625" y="4212725"/>
              <a:ext cx="131125" cy="69150"/>
            </a:xfrm>
            <a:custGeom>
              <a:rect b="b" l="l" r="r" t="t"/>
              <a:pathLst>
                <a:path extrusionOk="0" h="2766" w="5245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1702475" y="4373825"/>
              <a:ext cx="131100" cy="69125"/>
            </a:xfrm>
            <a:custGeom>
              <a:rect b="b" l="l" r="r" t="t"/>
              <a:pathLst>
                <a:path extrusionOk="0" h="2765" w="5244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1425300" y="4534925"/>
              <a:ext cx="131125" cy="69125"/>
            </a:xfrm>
            <a:custGeom>
              <a:rect b="b" l="l" r="r" t="t"/>
              <a:pathLst>
                <a:path extrusionOk="0" h="2765" w="5245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877675" y="2682250"/>
              <a:ext cx="121925" cy="1279625"/>
            </a:xfrm>
            <a:custGeom>
              <a:rect b="b" l="l" r="r" t="t"/>
              <a:pathLst>
                <a:path extrusionOk="0" h="51185" w="4877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1428125" y="4352900"/>
              <a:ext cx="121950" cy="244125"/>
            </a:xfrm>
            <a:custGeom>
              <a:rect b="b" l="l" r="r" t="t"/>
              <a:pathLst>
                <a:path extrusionOk="0" h="9765" w="4878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1713000" y="3883275"/>
              <a:ext cx="121925" cy="244125"/>
            </a:xfrm>
            <a:custGeom>
              <a:rect b="b" l="l" r="r" t="t"/>
              <a:pathLst>
                <a:path extrusionOk="0" h="9765" w="4877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4583939" y="3649903"/>
              <a:ext cx="677525" cy="864725"/>
            </a:xfrm>
            <a:custGeom>
              <a:rect b="b" l="l" r="r" t="t"/>
              <a:pathLst>
                <a:path extrusionOk="0" h="34589" w="27101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9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948432" y="3047681"/>
              <a:ext cx="708325" cy="904050"/>
            </a:xfrm>
            <a:custGeom>
              <a:rect b="b" l="l" r="r" t="t"/>
              <a:pathLst>
                <a:path extrusionOk="0" h="36162" w="28333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4668775" y="4215925"/>
              <a:ext cx="87575" cy="73550"/>
            </a:xfrm>
            <a:custGeom>
              <a:rect b="b" l="l" r="r" t="t"/>
              <a:pathLst>
                <a:path extrusionOk="0" h="2942" w="3503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4668825" y="4026500"/>
              <a:ext cx="296775" cy="193350"/>
            </a:xfrm>
            <a:custGeom>
              <a:rect b="b" l="l" r="r" t="t"/>
              <a:pathLst>
                <a:path extrusionOk="0" h="7734" w="11871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668825" y="3952300"/>
              <a:ext cx="183325" cy="128300"/>
            </a:xfrm>
            <a:custGeom>
              <a:rect b="b" l="l" r="r" t="t"/>
              <a:pathLst>
                <a:path extrusionOk="0" h="5132" w="7333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668825" y="3981350"/>
              <a:ext cx="254125" cy="168900"/>
            </a:xfrm>
            <a:custGeom>
              <a:rect b="b" l="l" r="r" t="t"/>
              <a:pathLst>
                <a:path extrusionOk="0" h="6756" w="10165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2320750" y="4673400"/>
              <a:ext cx="1353275" cy="783125"/>
            </a:xfrm>
            <a:custGeom>
              <a:rect b="b" l="l" r="r" t="t"/>
              <a:pathLst>
                <a:path extrusionOk="0" fill="none" h="31325" w="54131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39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665275" y="5030175"/>
              <a:ext cx="664900" cy="266300"/>
            </a:xfrm>
            <a:custGeom>
              <a:rect b="b" l="l" r="r" t="t"/>
              <a:pathLst>
                <a:path extrusionOk="0" h="10652" w="26596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633900" y="4873375"/>
              <a:ext cx="726925" cy="383250"/>
            </a:xfrm>
            <a:custGeom>
              <a:rect b="b" l="l" r="r" t="t"/>
              <a:pathLst>
                <a:path extrusionOk="0" h="15330" w="29077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633900" y="4854650"/>
              <a:ext cx="726925" cy="420675"/>
            </a:xfrm>
            <a:custGeom>
              <a:rect b="b" l="l" r="r" t="t"/>
              <a:pathLst>
                <a:path extrusionOk="0" h="16827" w="29077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763900" y="3863225"/>
              <a:ext cx="476325" cy="1328125"/>
            </a:xfrm>
            <a:custGeom>
              <a:rect b="b" l="l" r="r" t="t"/>
              <a:pathLst>
                <a:path extrusionOk="0" h="53125" w="19053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492250" y="3339650"/>
              <a:ext cx="227900" cy="129450"/>
            </a:xfrm>
            <a:custGeom>
              <a:rect b="b" l="l" r="r" t="t"/>
              <a:pathLst>
                <a:path extrusionOk="0" h="5178" w="9116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1"/>
          <p:cNvSpPr/>
          <p:nvPr/>
        </p:nvSpPr>
        <p:spPr>
          <a:xfrm rot="5400000">
            <a:off x="908625" y="1000600"/>
            <a:ext cx="3305700" cy="4717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1"/>
          <p:cNvSpPr txBox="1"/>
          <p:nvPr>
            <p:ph type="title"/>
          </p:nvPr>
        </p:nvSpPr>
        <p:spPr>
          <a:xfrm>
            <a:off x="673400" y="474250"/>
            <a:ext cx="2862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el Big Bang Model?</a:t>
            </a:r>
            <a:endParaRPr/>
          </a:p>
        </p:txBody>
      </p:sp>
      <p:sp>
        <p:nvSpPr>
          <p:cNvPr id="762" name="Google Shape;762;p31"/>
          <p:cNvSpPr txBox="1"/>
          <p:nvPr>
            <p:ph idx="1" type="body"/>
          </p:nvPr>
        </p:nvSpPr>
        <p:spPr>
          <a:xfrm>
            <a:off x="577975" y="1916250"/>
            <a:ext cx="39210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El modelo Big Bang es un modelo SDLC donde no se sigue ningún proceso específico. El desarrollo sólo comienza con el dinero y los esfuerzos necesarios como entrada, y la salida es el software desarrollado que puede ser o no según los requisitos del cliente.</a:t>
            </a:r>
            <a:endParaRPr sz="2200"/>
          </a:p>
        </p:txBody>
      </p:sp>
      <p:grpSp>
        <p:nvGrpSpPr>
          <p:cNvPr id="763" name="Google Shape;763;p31"/>
          <p:cNvGrpSpPr/>
          <p:nvPr/>
        </p:nvGrpSpPr>
        <p:grpSpPr>
          <a:xfrm>
            <a:off x="5426109" y="2140456"/>
            <a:ext cx="2273879" cy="1467443"/>
            <a:chOff x="236925" y="551475"/>
            <a:chExt cx="7143825" cy="4610250"/>
          </a:xfrm>
        </p:grpSpPr>
        <p:sp>
          <p:nvSpPr>
            <p:cNvPr id="764" name="Google Shape;764;p31"/>
            <p:cNvSpPr/>
            <p:nvPr/>
          </p:nvSpPr>
          <p:spPr>
            <a:xfrm>
              <a:off x="236925" y="551475"/>
              <a:ext cx="4031725" cy="4610250"/>
            </a:xfrm>
            <a:custGeom>
              <a:rect b="b" l="l" r="r" t="t"/>
              <a:pathLst>
                <a:path extrusionOk="0" h="184410" w="161269">
                  <a:moveTo>
                    <a:pt x="38104" y="166847"/>
                  </a:moveTo>
                  <a:cubicBezTo>
                    <a:pt x="34217" y="164018"/>
                    <a:pt x="30556" y="160890"/>
                    <a:pt x="27156" y="157492"/>
                  </a:cubicBezTo>
                  <a:cubicBezTo>
                    <a:pt x="9717" y="140114"/>
                    <a:pt x="94" y="116991"/>
                    <a:pt x="48" y="92371"/>
                  </a:cubicBezTo>
                  <a:cubicBezTo>
                    <a:pt x="1" y="67759"/>
                    <a:pt x="9548" y="44596"/>
                    <a:pt x="26924" y="27157"/>
                  </a:cubicBezTo>
                  <a:cubicBezTo>
                    <a:pt x="44299" y="9720"/>
                    <a:pt x="67428" y="82"/>
                    <a:pt x="92047" y="48"/>
                  </a:cubicBezTo>
                  <a:cubicBezTo>
                    <a:pt x="116657" y="1"/>
                    <a:pt x="139824" y="9545"/>
                    <a:pt x="157262" y="26929"/>
                  </a:cubicBezTo>
                  <a:cubicBezTo>
                    <a:pt x="161050" y="30699"/>
                    <a:pt x="161059" y="36833"/>
                    <a:pt x="157287" y="40616"/>
                  </a:cubicBezTo>
                  <a:cubicBezTo>
                    <a:pt x="153513" y="44400"/>
                    <a:pt x="147395" y="44391"/>
                    <a:pt x="143594" y="40643"/>
                  </a:cubicBezTo>
                  <a:cubicBezTo>
                    <a:pt x="129828" y="26908"/>
                    <a:pt x="111532" y="19374"/>
                    <a:pt x="92078" y="19405"/>
                  </a:cubicBezTo>
                  <a:cubicBezTo>
                    <a:pt x="72634" y="19452"/>
                    <a:pt x="54371" y="27050"/>
                    <a:pt x="40646" y="40831"/>
                  </a:cubicBezTo>
                  <a:cubicBezTo>
                    <a:pt x="26917" y="54598"/>
                    <a:pt x="19377" y="72893"/>
                    <a:pt x="19411" y="92337"/>
                  </a:cubicBezTo>
                  <a:cubicBezTo>
                    <a:pt x="19440" y="111788"/>
                    <a:pt x="27053" y="130057"/>
                    <a:pt x="40829" y="143778"/>
                  </a:cubicBezTo>
                  <a:cubicBezTo>
                    <a:pt x="54599" y="157523"/>
                    <a:pt x="72895" y="165050"/>
                    <a:pt x="92339" y="165013"/>
                  </a:cubicBezTo>
                  <a:cubicBezTo>
                    <a:pt x="111785" y="164979"/>
                    <a:pt x="130055" y="157371"/>
                    <a:pt x="143781" y="143597"/>
                  </a:cubicBezTo>
                  <a:cubicBezTo>
                    <a:pt x="147553" y="139806"/>
                    <a:pt x="153673" y="139812"/>
                    <a:pt x="157471" y="143573"/>
                  </a:cubicBezTo>
                  <a:cubicBezTo>
                    <a:pt x="161258" y="147350"/>
                    <a:pt x="161268" y="153475"/>
                    <a:pt x="157500" y="157263"/>
                  </a:cubicBezTo>
                  <a:cubicBezTo>
                    <a:pt x="140123" y="174705"/>
                    <a:pt x="116989" y="184333"/>
                    <a:pt x="92377" y="184373"/>
                  </a:cubicBezTo>
                  <a:cubicBezTo>
                    <a:pt x="72606" y="184409"/>
                    <a:pt x="53779" y="178262"/>
                    <a:pt x="38104" y="166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1070625" y="1529975"/>
              <a:ext cx="2503725" cy="2666825"/>
            </a:xfrm>
            <a:custGeom>
              <a:rect b="b" l="l" r="r" t="t"/>
              <a:pathLst>
                <a:path extrusionOk="0" h="106673" w="100149">
                  <a:moveTo>
                    <a:pt x="58535" y="0"/>
                  </a:moveTo>
                  <a:cubicBezTo>
                    <a:pt x="58501" y="0"/>
                    <a:pt x="58467" y="0"/>
                    <a:pt x="58433" y="0"/>
                  </a:cubicBezTo>
                  <a:cubicBezTo>
                    <a:pt x="44187" y="28"/>
                    <a:pt x="30802" y="5603"/>
                    <a:pt x="20754" y="15694"/>
                  </a:cubicBezTo>
                  <a:cubicBezTo>
                    <a:pt x="1" y="36533"/>
                    <a:pt x="58" y="70363"/>
                    <a:pt x="20892" y="91127"/>
                  </a:cubicBezTo>
                  <a:cubicBezTo>
                    <a:pt x="22862" y="93087"/>
                    <a:pt x="24979" y="94893"/>
                    <a:pt x="27224" y="96531"/>
                  </a:cubicBezTo>
                  <a:cubicBezTo>
                    <a:pt x="36273" y="103119"/>
                    <a:pt x="47125" y="106673"/>
                    <a:pt x="58523" y="106673"/>
                  </a:cubicBezTo>
                  <a:cubicBezTo>
                    <a:pt x="58556" y="106673"/>
                    <a:pt x="58589" y="106673"/>
                    <a:pt x="58622" y="106673"/>
                  </a:cubicBezTo>
                  <a:cubicBezTo>
                    <a:pt x="72868" y="106643"/>
                    <a:pt x="86253" y="101071"/>
                    <a:pt x="96311" y="90993"/>
                  </a:cubicBezTo>
                  <a:cubicBezTo>
                    <a:pt x="100149" y="87139"/>
                    <a:pt x="100130" y="80904"/>
                    <a:pt x="96283" y="77070"/>
                  </a:cubicBezTo>
                  <a:cubicBezTo>
                    <a:pt x="94350" y="75165"/>
                    <a:pt x="91834" y="74209"/>
                    <a:pt x="89322" y="74209"/>
                  </a:cubicBezTo>
                  <a:cubicBezTo>
                    <a:pt x="86804" y="74209"/>
                    <a:pt x="84289" y="75169"/>
                    <a:pt x="82368" y="77097"/>
                  </a:cubicBezTo>
                  <a:cubicBezTo>
                    <a:pt x="76028" y="83466"/>
                    <a:pt x="67582" y="86981"/>
                    <a:pt x="58591" y="86995"/>
                  </a:cubicBezTo>
                  <a:cubicBezTo>
                    <a:pt x="58557" y="86995"/>
                    <a:pt x="58523" y="86995"/>
                    <a:pt x="58489" y="86995"/>
                  </a:cubicBezTo>
                  <a:cubicBezTo>
                    <a:pt x="49537" y="86995"/>
                    <a:pt x="41115" y="83513"/>
                    <a:pt x="34780" y="77178"/>
                  </a:cubicBezTo>
                  <a:cubicBezTo>
                    <a:pt x="21629" y="64083"/>
                    <a:pt x="21591" y="42733"/>
                    <a:pt x="34696" y="29587"/>
                  </a:cubicBezTo>
                  <a:cubicBezTo>
                    <a:pt x="41039" y="23208"/>
                    <a:pt x="49482" y="19693"/>
                    <a:pt x="58473" y="19674"/>
                  </a:cubicBezTo>
                  <a:cubicBezTo>
                    <a:pt x="58490" y="19674"/>
                    <a:pt x="58507" y="19674"/>
                    <a:pt x="58524" y="19674"/>
                  </a:cubicBezTo>
                  <a:cubicBezTo>
                    <a:pt x="67491" y="19674"/>
                    <a:pt x="75937" y="23149"/>
                    <a:pt x="82284" y="29492"/>
                  </a:cubicBezTo>
                  <a:cubicBezTo>
                    <a:pt x="84212" y="31390"/>
                    <a:pt x="86727" y="32344"/>
                    <a:pt x="89242" y="32344"/>
                  </a:cubicBezTo>
                  <a:cubicBezTo>
                    <a:pt x="91760" y="32344"/>
                    <a:pt x="94276" y="31388"/>
                    <a:pt x="96199" y="29463"/>
                  </a:cubicBezTo>
                  <a:cubicBezTo>
                    <a:pt x="100032" y="25619"/>
                    <a:pt x="100021" y="19388"/>
                    <a:pt x="96172" y="15550"/>
                  </a:cubicBezTo>
                  <a:cubicBezTo>
                    <a:pt x="86101" y="5543"/>
                    <a:pt x="72741" y="0"/>
                    <a:pt x="5853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2146400" y="790750"/>
              <a:ext cx="5234350" cy="4222275"/>
            </a:xfrm>
            <a:custGeom>
              <a:rect b="b" l="l" r="r" t="t"/>
              <a:pathLst>
                <a:path extrusionOk="0" h="168891" w="209374">
                  <a:moveTo>
                    <a:pt x="143987" y="168890"/>
                  </a:moveTo>
                  <a:lnTo>
                    <a:pt x="143987" y="140034"/>
                  </a:lnTo>
                  <a:lnTo>
                    <a:pt x="122006" y="140034"/>
                  </a:lnTo>
                  <a:lnTo>
                    <a:pt x="109794" y="128023"/>
                  </a:lnTo>
                  <a:lnTo>
                    <a:pt x="109753" y="88745"/>
                  </a:lnTo>
                  <a:lnTo>
                    <a:pt x="127483" y="88745"/>
                  </a:lnTo>
                  <a:cubicBezTo>
                    <a:pt x="128804" y="88745"/>
                    <a:pt x="130052" y="88225"/>
                    <a:pt x="130998" y="87284"/>
                  </a:cubicBezTo>
                  <a:lnTo>
                    <a:pt x="159438" y="58906"/>
                  </a:lnTo>
                  <a:lnTo>
                    <a:pt x="180527" y="58906"/>
                  </a:lnTo>
                  <a:lnTo>
                    <a:pt x="180527" y="68629"/>
                  </a:lnTo>
                  <a:lnTo>
                    <a:pt x="209373" y="68629"/>
                  </a:lnTo>
                  <a:lnTo>
                    <a:pt x="209373" y="39775"/>
                  </a:lnTo>
                  <a:lnTo>
                    <a:pt x="180527" y="39775"/>
                  </a:lnTo>
                  <a:lnTo>
                    <a:pt x="180527" y="48958"/>
                  </a:lnTo>
                  <a:lnTo>
                    <a:pt x="157378" y="48958"/>
                  </a:lnTo>
                  <a:cubicBezTo>
                    <a:pt x="156066" y="48958"/>
                    <a:pt x="154821" y="49461"/>
                    <a:pt x="153857" y="50414"/>
                  </a:cubicBezTo>
                  <a:lnTo>
                    <a:pt x="125419" y="78785"/>
                  </a:lnTo>
                  <a:lnTo>
                    <a:pt x="91027" y="78785"/>
                  </a:lnTo>
                  <a:lnTo>
                    <a:pt x="116572" y="53187"/>
                  </a:lnTo>
                  <a:cubicBezTo>
                    <a:pt x="117497" y="52264"/>
                    <a:pt x="118010" y="51027"/>
                    <a:pt x="118023" y="49648"/>
                  </a:cubicBezTo>
                  <a:lnTo>
                    <a:pt x="117858" y="28857"/>
                  </a:lnTo>
                  <a:lnTo>
                    <a:pt x="127097" y="28857"/>
                  </a:lnTo>
                  <a:lnTo>
                    <a:pt x="127097" y="1"/>
                  </a:lnTo>
                  <a:lnTo>
                    <a:pt x="98249" y="1"/>
                  </a:lnTo>
                  <a:lnTo>
                    <a:pt x="98249" y="28857"/>
                  </a:lnTo>
                  <a:lnTo>
                    <a:pt x="107904" y="28857"/>
                  </a:lnTo>
                  <a:lnTo>
                    <a:pt x="108059" y="47630"/>
                  </a:lnTo>
                  <a:lnTo>
                    <a:pt x="76967" y="78785"/>
                  </a:lnTo>
                  <a:lnTo>
                    <a:pt x="27835" y="78785"/>
                  </a:lnTo>
                  <a:cubicBezTo>
                    <a:pt x="25808" y="73300"/>
                    <a:pt x="20578" y="69380"/>
                    <a:pt x="14379" y="69380"/>
                  </a:cubicBezTo>
                  <a:cubicBezTo>
                    <a:pt x="6436" y="69380"/>
                    <a:pt x="0" y="75811"/>
                    <a:pt x="5" y="83764"/>
                  </a:cubicBezTo>
                  <a:cubicBezTo>
                    <a:pt x="5" y="91709"/>
                    <a:pt x="6432" y="98152"/>
                    <a:pt x="14379" y="98152"/>
                  </a:cubicBezTo>
                  <a:cubicBezTo>
                    <a:pt x="20578" y="98152"/>
                    <a:pt x="25806" y="94220"/>
                    <a:pt x="27835" y="88745"/>
                  </a:cubicBezTo>
                  <a:lnTo>
                    <a:pt x="99793" y="88745"/>
                  </a:lnTo>
                  <a:lnTo>
                    <a:pt x="99840" y="130117"/>
                  </a:lnTo>
                  <a:cubicBezTo>
                    <a:pt x="99840" y="131417"/>
                    <a:pt x="100352" y="132657"/>
                    <a:pt x="101315" y="133638"/>
                  </a:cubicBezTo>
                  <a:lnTo>
                    <a:pt x="115136" y="147245"/>
                  </a:lnTo>
                  <a:lnTo>
                    <a:pt x="115136" y="168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2"/>
          <p:cNvSpPr txBox="1"/>
          <p:nvPr>
            <p:ph idx="2" type="title"/>
          </p:nvPr>
        </p:nvSpPr>
        <p:spPr>
          <a:xfrm>
            <a:off x="302225" y="495000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y </a:t>
            </a:r>
            <a:r>
              <a:rPr lang="en"/>
              <a:t>aplicación</a:t>
            </a:r>
            <a:r>
              <a:rPr lang="en"/>
              <a:t> de un BBM</a:t>
            </a:r>
            <a:endParaRPr/>
          </a:p>
        </p:txBody>
      </p:sp>
      <p:grpSp>
        <p:nvGrpSpPr>
          <p:cNvPr id="772" name="Google Shape;772;p32"/>
          <p:cNvGrpSpPr/>
          <p:nvPr/>
        </p:nvGrpSpPr>
        <p:grpSpPr>
          <a:xfrm>
            <a:off x="302214" y="1486578"/>
            <a:ext cx="4414384" cy="5181606"/>
            <a:chOff x="4786191" y="1531266"/>
            <a:chExt cx="2301076" cy="2701004"/>
          </a:xfrm>
        </p:grpSpPr>
        <p:sp>
          <p:nvSpPr>
            <p:cNvPr id="773" name="Google Shape;773;p32"/>
            <p:cNvSpPr/>
            <p:nvPr/>
          </p:nvSpPr>
          <p:spPr>
            <a:xfrm>
              <a:off x="5601334" y="3956642"/>
              <a:ext cx="663799" cy="178573"/>
            </a:xfrm>
            <a:custGeom>
              <a:rect b="b" l="l" r="r" t="t"/>
              <a:pathLst>
                <a:path extrusionOk="0" h="10677" w="39689">
                  <a:moveTo>
                    <a:pt x="0" y="0"/>
                  </a:moveTo>
                  <a:lnTo>
                    <a:pt x="0" y="10677"/>
                  </a:lnTo>
                  <a:lnTo>
                    <a:pt x="39689" y="10677"/>
                  </a:lnTo>
                  <a:lnTo>
                    <a:pt x="39689" y="0"/>
                  </a:lnTo>
                  <a:close/>
                </a:path>
              </a:pathLst>
            </a:custGeom>
            <a:solidFill>
              <a:srgbClr val="4A4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4786191" y="2359454"/>
              <a:ext cx="2301076" cy="1655491"/>
            </a:xfrm>
            <a:custGeom>
              <a:rect b="b" l="l" r="r" t="t"/>
              <a:pathLst>
                <a:path extrusionOk="0" h="98983" w="137583">
                  <a:moveTo>
                    <a:pt x="169" y="1"/>
                  </a:moveTo>
                  <a:cubicBezTo>
                    <a:pt x="76" y="1"/>
                    <a:pt x="1" y="75"/>
                    <a:pt x="1" y="168"/>
                  </a:cubicBezTo>
                  <a:lnTo>
                    <a:pt x="1" y="98815"/>
                  </a:lnTo>
                  <a:cubicBezTo>
                    <a:pt x="1" y="98908"/>
                    <a:pt x="76" y="98982"/>
                    <a:pt x="169" y="98982"/>
                  </a:cubicBezTo>
                  <a:lnTo>
                    <a:pt x="137416" y="98982"/>
                  </a:lnTo>
                  <a:cubicBezTo>
                    <a:pt x="137509" y="98982"/>
                    <a:pt x="137583" y="98908"/>
                    <a:pt x="137583" y="98815"/>
                  </a:cubicBezTo>
                  <a:lnTo>
                    <a:pt x="137583" y="168"/>
                  </a:lnTo>
                  <a:cubicBezTo>
                    <a:pt x="137583" y="75"/>
                    <a:pt x="137509" y="1"/>
                    <a:pt x="137416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4850466" y="2419815"/>
              <a:ext cx="2165536" cy="1436276"/>
            </a:xfrm>
            <a:custGeom>
              <a:rect b="b" l="l" r="r" t="t"/>
              <a:pathLst>
                <a:path extrusionOk="0" h="85876" w="129479">
                  <a:moveTo>
                    <a:pt x="104" y="1"/>
                  </a:moveTo>
                  <a:cubicBezTo>
                    <a:pt x="46" y="1"/>
                    <a:pt x="1" y="47"/>
                    <a:pt x="1" y="104"/>
                  </a:cubicBezTo>
                  <a:lnTo>
                    <a:pt x="1" y="85773"/>
                  </a:lnTo>
                  <a:cubicBezTo>
                    <a:pt x="1" y="85830"/>
                    <a:pt x="46" y="85876"/>
                    <a:pt x="104" y="85876"/>
                  </a:cubicBezTo>
                  <a:lnTo>
                    <a:pt x="129376" y="85876"/>
                  </a:lnTo>
                  <a:cubicBezTo>
                    <a:pt x="129433" y="85876"/>
                    <a:pt x="129479" y="85830"/>
                    <a:pt x="129479" y="85773"/>
                  </a:cubicBezTo>
                  <a:lnTo>
                    <a:pt x="129479" y="104"/>
                  </a:lnTo>
                  <a:cubicBezTo>
                    <a:pt x="129479" y="47"/>
                    <a:pt x="129433" y="1"/>
                    <a:pt x="12937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316023" y="4119660"/>
              <a:ext cx="1234422" cy="112609"/>
            </a:xfrm>
            <a:custGeom>
              <a:rect b="b" l="l" r="r" t="t"/>
              <a:pathLst>
                <a:path extrusionOk="0" h="6733" w="73807">
                  <a:moveTo>
                    <a:pt x="132" y="1"/>
                  </a:moveTo>
                  <a:cubicBezTo>
                    <a:pt x="59" y="1"/>
                    <a:pt x="1" y="59"/>
                    <a:pt x="1" y="132"/>
                  </a:cubicBezTo>
                  <a:lnTo>
                    <a:pt x="1" y="6732"/>
                  </a:lnTo>
                  <a:lnTo>
                    <a:pt x="73806" y="6732"/>
                  </a:lnTo>
                  <a:lnTo>
                    <a:pt x="73806" y="132"/>
                  </a:lnTo>
                  <a:cubicBezTo>
                    <a:pt x="73806" y="59"/>
                    <a:pt x="73748" y="1"/>
                    <a:pt x="73677" y="1"/>
                  </a:cubicBez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5367636" y="2519028"/>
              <a:ext cx="1515235" cy="1018486"/>
            </a:xfrm>
            <a:custGeom>
              <a:rect b="b" l="l" r="r" t="t"/>
              <a:pathLst>
                <a:path extrusionOk="0" h="60896" w="90597">
                  <a:moveTo>
                    <a:pt x="3969" y="0"/>
                  </a:moveTo>
                  <a:cubicBezTo>
                    <a:pt x="1770" y="0"/>
                    <a:pt x="0" y="1770"/>
                    <a:pt x="0" y="3970"/>
                  </a:cubicBezTo>
                  <a:lnTo>
                    <a:pt x="0" y="56927"/>
                  </a:lnTo>
                  <a:cubicBezTo>
                    <a:pt x="0" y="59126"/>
                    <a:pt x="1770" y="60896"/>
                    <a:pt x="3969" y="60896"/>
                  </a:cubicBezTo>
                  <a:lnTo>
                    <a:pt x="86626" y="60896"/>
                  </a:lnTo>
                  <a:cubicBezTo>
                    <a:pt x="88825" y="60896"/>
                    <a:pt x="90596" y="59126"/>
                    <a:pt x="90596" y="56927"/>
                  </a:cubicBezTo>
                  <a:lnTo>
                    <a:pt x="90596" y="3970"/>
                  </a:lnTo>
                  <a:cubicBezTo>
                    <a:pt x="90596" y="1770"/>
                    <a:pt x="88825" y="0"/>
                    <a:pt x="8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5511638" y="3263039"/>
              <a:ext cx="66014" cy="165711"/>
            </a:xfrm>
            <a:custGeom>
              <a:rect b="b" l="l" r="r" t="t"/>
              <a:pathLst>
                <a:path extrusionOk="0" h="9908" w="3947">
                  <a:moveTo>
                    <a:pt x="0" y="0"/>
                  </a:moveTo>
                  <a:lnTo>
                    <a:pt x="0" y="9907"/>
                  </a:lnTo>
                  <a:lnTo>
                    <a:pt x="3946" y="9907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5660357" y="3117548"/>
              <a:ext cx="66014" cy="311202"/>
            </a:xfrm>
            <a:custGeom>
              <a:rect b="b" l="l" r="r" t="t"/>
              <a:pathLst>
                <a:path extrusionOk="0" h="18607" w="3947">
                  <a:moveTo>
                    <a:pt x="1" y="1"/>
                  </a:moveTo>
                  <a:lnTo>
                    <a:pt x="1" y="18606"/>
                  </a:lnTo>
                  <a:lnTo>
                    <a:pt x="3947" y="18606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5809092" y="3149727"/>
              <a:ext cx="66014" cy="279023"/>
            </a:xfrm>
            <a:custGeom>
              <a:rect b="b" l="l" r="r" t="t"/>
              <a:pathLst>
                <a:path extrusionOk="0" h="16683" w="3947">
                  <a:moveTo>
                    <a:pt x="0" y="1"/>
                  </a:moveTo>
                  <a:lnTo>
                    <a:pt x="0" y="16682"/>
                  </a:lnTo>
                  <a:lnTo>
                    <a:pt x="3946" y="16682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5957811" y="2992211"/>
              <a:ext cx="66014" cy="436539"/>
            </a:xfrm>
            <a:custGeom>
              <a:rect b="b" l="l" r="r" t="t"/>
              <a:pathLst>
                <a:path extrusionOk="0" h="26101" w="3947">
                  <a:moveTo>
                    <a:pt x="1" y="1"/>
                  </a:moveTo>
                  <a:lnTo>
                    <a:pt x="1" y="26100"/>
                  </a:lnTo>
                  <a:lnTo>
                    <a:pt x="3947" y="26100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5660357" y="3117548"/>
              <a:ext cx="30306" cy="311202"/>
            </a:xfrm>
            <a:custGeom>
              <a:rect b="b" l="l" r="r" t="t"/>
              <a:pathLst>
                <a:path extrusionOk="0" h="18607" w="1812">
                  <a:moveTo>
                    <a:pt x="1" y="1"/>
                  </a:moveTo>
                  <a:lnTo>
                    <a:pt x="1" y="18606"/>
                  </a:lnTo>
                  <a:lnTo>
                    <a:pt x="1812" y="18606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5511638" y="3263039"/>
              <a:ext cx="30306" cy="165711"/>
            </a:xfrm>
            <a:custGeom>
              <a:rect b="b" l="l" r="r" t="t"/>
              <a:pathLst>
                <a:path extrusionOk="0" h="9908" w="1812">
                  <a:moveTo>
                    <a:pt x="0" y="0"/>
                  </a:moveTo>
                  <a:lnTo>
                    <a:pt x="0" y="9907"/>
                  </a:lnTo>
                  <a:lnTo>
                    <a:pt x="1811" y="9907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957811" y="2992211"/>
              <a:ext cx="30306" cy="436539"/>
            </a:xfrm>
            <a:custGeom>
              <a:rect b="b" l="l" r="r" t="t"/>
              <a:pathLst>
                <a:path extrusionOk="0" h="26101" w="1812">
                  <a:moveTo>
                    <a:pt x="1" y="1"/>
                  </a:moveTo>
                  <a:lnTo>
                    <a:pt x="1" y="26100"/>
                  </a:lnTo>
                  <a:lnTo>
                    <a:pt x="1812" y="26100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809092" y="3149727"/>
              <a:ext cx="30306" cy="279023"/>
            </a:xfrm>
            <a:custGeom>
              <a:rect b="b" l="l" r="r" t="t"/>
              <a:pathLst>
                <a:path extrusionOk="0" h="16683" w="1812">
                  <a:moveTo>
                    <a:pt x="0" y="1"/>
                  </a:moveTo>
                  <a:lnTo>
                    <a:pt x="0" y="16682"/>
                  </a:lnTo>
                  <a:lnTo>
                    <a:pt x="1811" y="1668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5468019" y="2845332"/>
              <a:ext cx="590744" cy="629027"/>
            </a:xfrm>
            <a:custGeom>
              <a:rect b="b" l="l" r="r" t="t"/>
              <a:pathLst>
                <a:path extrusionOk="0" h="37610" w="35321">
                  <a:moveTo>
                    <a:pt x="1" y="0"/>
                  </a:moveTo>
                  <a:lnTo>
                    <a:pt x="1" y="37610"/>
                  </a:lnTo>
                  <a:lnTo>
                    <a:pt x="35321" y="37610"/>
                  </a:lnTo>
                  <a:lnTo>
                    <a:pt x="35321" y="37070"/>
                  </a:lnTo>
                  <a:lnTo>
                    <a:pt x="540" y="3707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5522694" y="2898518"/>
              <a:ext cx="459369" cy="286917"/>
            </a:xfrm>
            <a:custGeom>
              <a:rect b="b" l="l" r="r" t="t"/>
              <a:pathLst>
                <a:path extrusionOk="0" h="17155" w="27466">
                  <a:moveTo>
                    <a:pt x="27064" y="0"/>
                  </a:moveTo>
                  <a:lnTo>
                    <a:pt x="17798" y="10317"/>
                  </a:lnTo>
                  <a:lnTo>
                    <a:pt x="9239" y="8457"/>
                  </a:lnTo>
                  <a:lnTo>
                    <a:pt x="0" y="16755"/>
                  </a:lnTo>
                  <a:lnTo>
                    <a:pt x="360" y="17154"/>
                  </a:lnTo>
                  <a:lnTo>
                    <a:pt x="9395" y="9042"/>
                  </a:lnTo>
                  <a:lnTo>
                    <a:pt x="17989" y="10910"/>
                  </a:lnTo>
                  <a:lnTo>
                    <a:pt x="27465" y="361"/>
                  </a:lnTo>
                  <a:lnTo>
                    <a:pt x="27064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5950469" y="2873012"/>
              <a:ext cx="56430" cy="57049"/>
            </a:xfrm>
            <a:custGeom>
              <a:rect b="b" l="l" r="r" t="t"/>
              <a:pathLst>
                <a:path extrusionOk="0" h="3411" w="3374">
                  <a:moveTo>
                    <a:pt x="3374" y="1"/>
                  </a:moveTo>
                  <a:lnTo>
                    <a:pt x="0" y="904"/>
                  </a:lnTo>
                  <a:lnTo>
                    <a:pt x="2613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6114675" y="3251265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6114675" y="3330675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6172493" y="3350243"/>
              <a:ext cx="143701" cy="25773"/>
            </a:xfrm>
            <a:custGeom>
              <a:rect b="b" l="l" r="r" t="t"/>
              <a:pathLst>
                <a:path extrusionOk="0" h="1541" w="8592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6172493" y="3270833"/>
              <a:ext cx="143701" cy="25773"/>
            </a:xfrm>
            <a:custGeom>
              <a:rect b="b" l="l" r="r" t="t"/>
              <a:pathLst>
                <a:path extrusionOk="0" h="1541" w="8592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6381238" y="3251265"/>
              <a:ext cx="45358" cy="45341"/>
            </a:xfrm>
            <a:custGeom>
              <a:rect b="b" l="l" r="r" t="t"/>
              <a:pathLst>
                <a:path extrusionOk="0" h="2711" w="2712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6381238" y="3330675"/>
              <a:ext cx="45358" cy="45341"/>
            </a:xfrm>
            <a:custGeom>
              <a:rect b="b" l="l" r="r" t="t"/>
              <a:pathLst>
                <a:path extrusionOk="0" h="2711" w="2712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6439056" y="3350243"/>
              <a:ext cx="143701" cy="25773"/>
            </a:xfrm>
            <a:custGeom>
              <a:rect b="b" l="l" r="r" t="t"/>
              <a:pathLst>
                <a:path extrusionOk="0" h="1541" w="8592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6439056" y="3270833"/>
              <a:ext cx="143701" cy="25773"/>
            </a:xfrm>
            <a:custGeom>
              <a:rect b="b" l="l" r="r" t="t"/>
              <a:pathLst>
                <a:path extrusionOk="0" h="1541" w="8592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6621292" y="3251265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6621292" y="3330675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6679110" y="3350243"/>
              <a:ext cx="94546" cy="25773"/>
            </a:xfrm>
            <a:custGeom>
              <a:rect b="b" l="l" r="r" t="t"/>
              <a:pathLst>
                <a:path extrusionOk="0" h="1541" w="5653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6679110" y="3270833"/>
              <a:ext cx="94546" cy="25773"/>
            </a:xfrm>
            <a:custGeom>
              <a:rect b="b" l="l" r="r" t="t"/>
              <a:pathLst>
                <a:path extrusionOk="0" h="1541" w="5653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123154" y="2818188"/>
              <a:ext cx="650502" cy="11841"/>
            </a:xfrm>
            <a:custGeom>
              <a:rect b="b" l="l" r="r" t="t"/>
              <a:pathLst>
                <a:path extrusionOk="0" h="708" w="38894">
                  <a:moveTo>
                    <a:pt x="0" y="1"/>
                  </a:moveTo>
                  <a:lnTo>
                    <a:pt x="0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5468019" y="2673048"/>
              <a:ext cx="1305637" cy="27078"/>
            </a:xfrm>
            <a:custGeom>
              <a:rect b="b" l="l" r="r" t="t"/>
              <a:pathLst>
                <a:path extrusionOk="0" h="1619" w="78065">
                  <a:moveTo>
                    <a:pt x="1" y="0"/>
                  </a:moveTo>
                  <a:lnTo>
                    <a:pt x="1" y="1619"/>
                  </a:lnTo>
                  <a:lnTo>
                    <a:pt x="78065" y="1619"/>
                  </a:lnTo>
                  <a:lnTo>
                    <a:pt x="78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121214" y="2854966"/>
              <a:ext cx="652442" cy="11841"/>
            </a:xfrm>
            <a:custGeom>
              <a:rect b="b" l="l" r="r" t="t"/>
              <a:pathLst>
                <a:path extrusionOk="0" h="708" w="3901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121214" y="2781409"/>
              <a:ext cx="652442" cy="11825"/>
            </a:xfrm>
            <a:custGeom>
              <a:rect b="b" l="l" r="r" t="t"/>
              <a:pathLst>
                <a:path extrusionOk="0" h="707" w="3901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6121214" y="2891761"/>
              <a:ext cx="652442" cy="11825"/>
            </a:xfrm>
            <a:custGeom>
              <a:rect b="b" l="l" r="r" t="t"/>
              <a:pathLst>
                <a:path extrusionOk="0" h="707" w="3901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6121214" y="2928539"/>
              <a:ext cx="652442" cy="11825"/>
            </a:xfrm>
            <a:custGeom>
              <a:rect b="b" l="l" r="r" t="t"/>
              <a:pathLst>
                <a:path extrusionOk="0" h="707" w="3901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6121214" y="2965301"/>
              <a:ext cx="652442" cy="11858"/>
            </a:xfrm>
            <a:custGeom>
              <a:rect b="b" l="l" r="r" t="t"/>
              <a:pathLst>
                <a:path extrusionOk="0" h="709" w="3901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6121214" y="3002079"/>
              <a:ext cx="652442" cy="11858"/>
            </a:xfrm>
            <a:custGeom>
              <a:rect b="b" l="l" r="r" t="t"/>
              <a:pathLst>
                <a:path extrusionOk="0" h="709" w="3901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6121214" y="3038857"/>
              <a:ext cx="652442" cy="11858"/>
            </a:xfrm>
            <a:custGeom>
              <a:rect b="b" l="l" r="r" t="t"/>
              <a:pathLst>
                <a:path extrusionOk="0" h="709" w="39010">
                  <a:moveTo>
                    <a:pt x="1" y="1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6121214" y="3075636"/>
              <a:ext cx="652442" cy="11858"/>
            </a:xfrm>
            <a:custGeom>
              <a:rect b="b" l="l" r="r" t="t"/>
              <a:pathLst>
                <a:path extrusionOk="0" h="709" w="39010">
                  <a:moveTo>
                    <a:pt x="1" y="1"/>
                  </a:moveTo>
                  <a:lnTo>
                    <a:pt x="1" y="709"/>
                  </a:lnTo>
                  <a:lnTo>
                    <a:pt x="39010" y="709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201076" y="3112431"/>
              <a:ext cx="572580" cy="11825"/>
            </a:xfrm>
            <a:custGeom>
              <a:rect b="b" l="l" r="r" t="t"/>
              <a:pathLst>
                <a:path extrusionOk="0" h="707" w="34235">
                  <a:moveTo>
                    <a:pt x="1" y="0"/>
                  </a:moveTo>
                  <a:lnTo>
                    <a:pt x="1" y="706"/>
                  </a:lnTo>
                  <a:lnTo>
                    <a:pt x="34235" y="706"/>
                  </a:lnTo>
                  <a:lnTo>
                    <a:pt x="34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5367636" y="2519028"/>
              <a:ext cx="1515235" cy="124501"/>
            </a:xfrm>
            <a:custGeom>
              <a:rect b="b" l="l" r="r" t="t"/>
              <a:pathLst>
                <a:path extrusionOk="0" h="7444" w="90597">
                  <a:moveTo>
                    <a:pt x="3969" y="0"/>
                  </a:moveTo>
                  <a:cubicBezTo>
                    <a:pt x="1777" y="0"/>
                    <a:pt x="0" y="1777"/>
                    <a:pt x="0" y="3969"/>
                  </a:cubicBezTo>
                  <a:lnTo>
                    <a:pt x="0" y="7444"/>
                  </a:lnTo>
                  <a:lnTo>
                    <a:pt x="90596" y="7444"/>
                  </a:lnTo>
                  <a:lnTo>
                    <a:pt x="90596" y="3970"/>
                  </a:lnTo>
                  <a:cubicBezTo>
                    <a:pt x="90596" y="1777"/>
                    <a:pt x="88819" y="0"/>
                    <a:pt x="866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6648169" y="2564419"/>
              <a:ext cx="39805" cy="38300"/>
            </a:xfrm>
            <a:custGeom>
              <a:rect b="b" l="l" r="r" t="t"/>
              <a:pathLst>
                <a:path extrusionOk="0" h="2290" w="2380">
                  <a:moveTo>
                    <a:pt x="1231" y="0"/>
                  </a:moveTo>
                  <a:cubicBezTo>
                    <a:pt x="770" y="0"/>
                    <a:pt x="354" y="280"/>
                    <a:pt x="177" y="707"/>
                  </a:cubicBezTo>
                  <a:cubicBezTo>
                    <a:pt x="0" y="1134"/>
                    <a:pt x="98" y="1626"/>
                    <a:pt x="426" y="1954"/>
                  </a:cubicBezTo>
                  <a:cubicBezTo>
                    <a:pt x="645" y="2173"/>
                    <a:pt x="938" y="2289"/>
                    <a:pt x="1236" y="2289"/>
                  </a:cubicBezTo>
                  <a:cubicBezTo>
                    <a:pt x="1383" y="2289"/>
                    <a:pt x="1532" y="2261"/>
                    <a:pt x="1673" y="2203"/>
                  </a:cubicBezTo>
                  <a:cubicBezTo>
                    <a:pt x="2101" y="2024"/>
                    <a:pt x="2380" y="1607"/>
                    <a:pt x="2380" y="1145"/>
                  </a:cubicBezTo>
                  <a:cubicBezTo>
                    <a:pt x="2380" y="513"/>
                    <a:pt x="1867" y="0"/>
                    <a:pt x="1235" y="0"/>
                  </a:cubicBezTo>
                  <a:cubicBezTo>
                    <a:pt x="1234" y="0"/>
                    <a:pt x="1233" y="0"/>
                    <a:pt x="1231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6727696" y="2564402"/>
              <a:ext cx="38300" cy="38300"/>
            </a:xfrm>
            <a:custGeom>
              <a:rect b="b" l="l" r="r" t="t"/>
              <a:pathLst>
                <a:path extrusionOk="0" h="2290" w="2290">
                  <a:moveTo>
                    <a:pt x="1145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5" y="2289"/>
                  </a:cubicBezTo>
                  <a:cubicBezTo>
                    <a:pt x="1777" y="2289"/>
                    <a:pt x="2290" y="1777"/>
                    <a:pt x="2290" y="1145"/>
                  </a:cubicBezTo>
                  <a:cubicBezTo>
                    <a:pt x="2290" y="514"/>
                    <a:pt x="1777" y="0"/>
                    <a:pt x="1145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6805718" y="2564402"/>
              <a:ext cx="38317" cy="38300"/>
            </a:xfrm>
            <a:custGeom>
              <a:rect b="b" l="l" r="r" t="t"/>
              <a:pathLst>
                <a:path extrusionOk="0" h="2290" w="2291">
                  <a:moveTo>
                    <a:pt x="1146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6" y="2289"/>
                  </a:cubicBezTo>
                  <a:cubicBezTo>
                    <a:pt x="1778" y="2289"/>
                    <a:pt x="2290" y="1777"/>
                    <a:pt x="2290" y="1145"/>
                  </a:cubicBezTo>
                  <a:cubicBezTo>
                    <a:pt x="2290" y="514"/>
                    <a:pt x="1778" y="0"/>
                    <a:pt x="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4965115" y="2744313"/>
              <a:ext cx="1515252" cy="1018502"/>
            </a:xfrm>
            <a:custGeom>
              <a:rect b="b" l="l" r="r" t="t"/>
              <a:pathLst>
                <a:path extrusionOk="0" h="60897" w="90598">
                  <a:moveTo>
                    <a:pt x="3971" y="1"/>
                  </a:moveTo>
                  <a:cubicBezTo>
                    <a:pt x="1771" y="1"/>
                    <a:pt x="0" y="1770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1" y="60896"/>
                    <a:pt x="3971" y="60896"/>
                  </a:cubicBezTo>
                  <a:lnTo>
                    <a:pt x="86627" y="60896"/>
                  </a:lnTo>
                  <a:cubicBezTo>
                    <a:pt x="88826" y="60896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0"/>
                    <a:pt x="88826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4995856" y="2704642"/>
              <a:ext cx="1515252" cy="1018502"/>
            </a:xfrm>
            <a:custGeom>
              <a:rect b="b" l="l" r="r" t="t"/>
              <a:pathLst>
                <a:path extrusionOk="0" h="60897" w="90598">
                  <a:moveTo>
                    <a:pt x="3971" y="1"/>
                  </a:moveTo>
                  <a:cubicBezTo>
                    <a:pt x="1772" y="1"/>
                    <a:pt x="0" y="1771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2" y="60897"/>
                    <a:pt x="3971" y="60897"/>
                  </a:cubicBezTo>
                  <a:lnTo>
                    <a:pt x="86627" y="60897"/>
                  </a:lnTo>
                  <a:cubicBezTo>
                    <a:pt x="88826" y="60897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1"/>
                    <a:pt x="88826" y="1"/>
                    <a:pt x="86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5139858" y="3448637"/>
              <a:ext cx="66014" cy="165745"/>
            </a:xfrm>
            <a:custGeom>
              <a:rect b="b" l="l" r="r" t="t"/>
              <a:pathLst>
                <a:path extrusionOk="0" h="9910" w="3947">
                  <a:moveTo>
                    <a:pt x="0" y="1"/>
                  </a:moveTo>
                  <a:lnTo>
                    <a:pt x="0" y="9909"/>
                  </a:lnTo>
                  <a:lnTo>
                    <a:pt x="3946" y="9909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88577" y="3303179"/>
              <a:ext cx="66047" cy="311202"/>
            </a:xfrm>
            <a:custGeom>
              <a:rect b="b" l="l" r="r" t="t"/>
              <a:pathLst>
                <a:path extrusionOk="0" h="18607" w="3949">
                  <a:moveTo>
                    <a:pt x="1" y="1"/>
                  </a:moveTo>
                  <a:lnTo>
                    <a:pt x="1" y="18606"/>
                  </a:lnTo>
                  <a:lnTo>
                    <a:pt x="3948" y="18606"/>
                  </a:lnTo>
                  <a:lnTo>
                    <a:pt x="39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5437329" y="3335358"/>
              <a:ext cx="66014" cy="279023"/>
            </a:xfrm>
            <a:custGeom>
              <a:rect b="b" l="l" r="r" t="t"/>
              <a:pathLst>
                <a:path extrusionOk="0" h="16683" w="3947">
                  <a:moveTo>
                    <a:pt x="1" y="0"/>
                  </a:moveTo>
                  <a:lnTo>
                    <a:pt x="1" y="16682"/>
                  </a:lnTo>
                  <a:lnTo>
                    <a:pt x="3947" y="16682"/>
                  </a:lnTo>
                  <a:lnTo>
                    <a:pt x="394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586065" y="3177842"/>
              <a:ext cx="66014" cy="436539"/>
            </a:xfrm>
            <a:custGeom>
              <a:rect b="b" l="l" r="r" t="t"/>
              <a:pathLst>
                <a:path extrusionOk="0" h="26101" w="3947">
                  <a:moveTo>
                    <a:pt x="0" y="1"/>
                  </a:moveTo>
                  <a:lnTo>
                    <a:pt x="0" y="26100"/>
                  </a:lnTo>
                  <a:lnTo>
                    <a:pt x="3946" y="26100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096273" y="3087142"/>
              <a:ext cx="590710" cy="572848"/>
            </a:xfrm>
            <a:custGeom>
              <a:rect b="b" l="l" r="r" t="t"/>
              <a:pathLst>
                <a:path extrusionOk="0" h="34251" w="35319">
                  <a:moveTo>
                    <a:pt x="0" y="1"/>
                  </a:moveTo>
                  <a:lnTo>
                    <a:pt x="0" y="34250"/>
                  </a:lnTo>
                  <a:lnTo>
                    <a:pt x="35319" y="34250"/>
                  </a:lnTo>
                  <a:lnTo>
                    <a:pt x="35319" y="33711"/>
                  </a:lnTo>
                  <a:lnTo>
                    <a:pt x="540" y="3371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150930" y="3084132"/>
              <a:ext cx="459369" cy="286917"/>
            </a:xfrm>
            <a:custGeom>
              <a:rect b="b" l="l" r="r" t="t"/>
              <a:pathLst>
                <a:path extrusionOk="0" h="17155" w="27466">
                  <a:moveTo>
                    <a:pt x="27065" y="1"/>
                  </a:moveTo>
                  <a:lnTo>
                    <a:pt x="17797" y="10318"/>
                  </a:lnTo>
                  <a:lnTo>
                    <a:pt x="9240" y="8458"/>
                  </a:lnTo>
                  <a:lnTo>
                    <a:pt x="1" y="16755"/>
                  </a:lnTo>
                  <a:lnTo>
                    <a:pt x="360" y="17155"/>
                  </a:lnTo>
                  <a:lnTo>
                    <a:pt x="9395" y="9043"/>
                  </a:lnTo>
                  <a:lnTo>
                    <a:pt x="17989" y="10910"/>
                  </a:lnTo>
                  <a:lnTo>
                    <a:pt x="27466" y="362"/>
                  </a:lnTo>
                  <a:lnTo>
                    <a:pt x="27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578706" y="3058643"/>
              <a:ext cx="56447" cy="57049"/>
            </a:xfrm>
            <a:custGeom>
              <a:rect b="b" l="l" r="r" t="t"/>
              <a:pathLst>
                <a:path extrusionOk="0" h="3411" w="3375">
                  <a:moveTo>
                    <a:pt x="3374" y="1"/>
                  </a:moveTo>
                  <a:lnTo>
                    <a:pt x="1" y="904"/>
                  </a:lnTo>
                  <a:lnTo>
                    <a:pt x="2614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742928" y="343689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742928" y="351630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800730" y="3535874"/>
              <a:ext cx="143684" cy="25773"/>
            </a:xfrm>
            <a:custGeom>
              <a:rect b="b" l="l" r="r" t="t"/>
              <a:pathLst>
                <a:path extrusionOk="0" h="1541" w="8591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800730" y="3456464"/>
              <a:ext cx="143684" cy="25773"/>
            </a:xfrm>
            <a:custGeom>
              <a:rect b="b" l="l" r="r" t="t"/>
              <a:pathLst>
                <a:path extrusionOk="0" h="1541" w="8591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6009491" y="343689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6009491" y="351630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6067293" y="3535874"/>
              <a:ext cx="143718" cy="25773"/>
            </a:xfrm>
            <a:custGeom>
              <a:rect b="b" l="l" r="r" t="t"/>
              <a:pathLst>
                <a:path extrusionOk="0" h="1541" w="8593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6067293" y="3456464"/>
              <a:ext cx="143718" cy="25773"/>
            </a:xfrm>
            <a:custGeom>
              <a:rect b="b" l="l" r="r" t="t"/>
              <a:pathLst>
                <a:path extrusionOk="0" h="1541" w="8593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249512" y="343689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0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249512" y="3516306"/>
              <a:ext cx="45341" cy="45341"/>
            </a:xfrm>
            <a:custGeom>
              <a:rect b="b" l="l" r="r" t="t"/>
              <a:pathLst>
                <a:path extrusionOk="0" h="2711" w="2711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307347" y="3535874"/>
              <a:ext cx="94563" cy="25773"/>
            </a:xfrm>
            <a:custGeom>
              <a:rect b="b" l="l" r="r" t="t"/>
              <a:pathLst>
                <a:path extrusionOk="0" h="1541" w="5654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6307347" y="3456464"/>
              <a:ext cx="94563" cy="25773"/>
            </a:xfrm>
            <a:custGeom>
              <a:rect b="b" l="l" r="r" t="t"/>
              <a:pathLst>
                <a:path extrusionOk="0" h="1541" w="5654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751391" y="3003818"/>
              <a:ext cx="650519" cy="11825"/>
            </a:xfrm>
            <a:custGeom>
              <a:rect b="b" l="l" r="r" t="t"/>
              <a:pathLst>
                <a:path extrusionOk="0" h="707" w="38895">
                  <a:moveTo>
                    <a:pt x="1" y="1"/>
                  </a:moveTo>
                  <a:lnTo>
                    <a:pt x="1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5096273" y="2858645"/>
              <a:ext cx="1305637" cy="27111"/>
            </a:xfrm>
            <a:custGeom>
              <a:rect b="b" l="l" r="r" t="t"/>
              <a:pathLst>
                <a:path extrusionOk="0" h="1621" w="78065">
                  <a:moveTo>
                    <a:pt x="0" y="1"/>
                  </a:moveTo>
                  <a:lnTo>
                    <a:pt x="0" y="1621"/>
                  </a:lnTo>
                  <a:lnTo>
                    <a:pt x="78064" y="1621"/>
                  </a:lnTo>
                  <a:lnTo>
                    <a:pt x="78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5749434" y="3040597"/>
              <a:ext cx="652476" cy="11841"/>
            </a:xfrm>
            <a:custGeom>
              <a:rect b="b" l="l" r="r" t="t"/>
              <a:pathLst>
                <a:path extrusionOk="0" h="708" w="39012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5749434" y="2967040"/>
              <a:ext cx="652476" cy="11858"/>
            </a:xfrm>
            <a:custGeom>
              <a:rect b="b" l="l" r="r" t="t"/>
              <a:pathLst>
                <a:path extrusionOk="0" h="709" w="39012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5749434" y="3077375"/>
              <a:ext cx="652476" cy="11841"/>
            </a:xfrm>
            <a:custGeom>
              <a:rect b="b" l="l" r="r" t="t"/>
              <a:pathLst>
                <a:path extrusionOk="0" h="708" w="39012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5749434" y="3114170"/>
              <a:ext cx="652476" cy="11825"/>
            </a:xfrm>
            <a:custGeom>
              <a:rect b="b" l="l" r="r" t="t"/>
              <a:pathLst>
                <a:path extrusionOk="0" h="707" w="39012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749434" y="3150915"/>
              <a:ext cx="652476" cy="11858"/>
            </a:xfrm>
            <a:custGeom>
              <a:rect b="b" l="l" r="r" t="t"/>
              <a:pathLst>
                <a:path extrusionOk="0" h="709" w="39012">
                  <a:moveTo>
                    <a:pt x="1" y="1"/>
                  </a:moveTo>
                  <a:lnTo>
                    <a:pt x="1" y="709"/>
                  </a:lnTo>
                  <a:lnTo>
                    <a:pt x="39011" y="709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749434" y="3187710"/>
              <a:ext cx="652476" cy="11858"/>
            </a:xfrm>
            <a:custGeom>
              <a:rect b="b" l="l" r="r" t="t"/>
              <a:pathLst>
                <a:path extrusionOk="0" h="709" w="39012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749434" y="3224488"/>
              <a:ext cx="652476" cy="11825"/>
            </a:xfrm>
            <a:custGeom>
              <a:rect b="b" l="l" r="r" t="t"/>
              <a:pathLst>
                <a:path extrusionOk="0" h="707" w="39012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749434" y="3261266"/>
              <a:ext cx="652476" cy="11841"/>
            </a:xfrm>
            <a:custGeom>
              <a:rect b="b" l="l" r="r" t="t"/>
              <a:pathLst>
                <a:path extrusionOk="0" h="708" w="39012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829330" y="3298045"/>
              <a:ext cx="572580" cy="11841"/>
            </a:xfrm>
            <a:custGeom>
              <a:rect b="b" l="l" r="r" t="t"/>
              <a:pathLst>
                <a:path extrusionOk="0" h="708" w="34235">
                  <a:moveTo>
                    <a:pt x="0" y="1"/>
                  </a:moveTo>
                  <a:lnTo>
                    <a:pt x="0" y="707"/>
                  </a:lnTo>
                  <a:lnTo>
                    <a:pt x="34234" y="707"/>
                  </a:lnTo>
                  <a:lnTo>
                    <a:pt x="34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4995856" y="2704642"/>
              <a:ext cx="1515252" cy="124518"/>
            </a:xfrm>
            <a:custGeom>
              <a:rect b="b" l="l" r="r" t="t"/>
              <a:pathLst>
                <a:path extrusionOk="0" h="7445" w="90598">
                  <a:moveTo>
                    <a:pt x="3971" y="1"/>
                  </a:moveTo>
                  <a:cubicBezTo>
                    <a:pt x="1779" y="1"/>
                    <a:pt x="0" y="1778"/>
                    <a:pt x="0" y="3970"/>
                  </a:cubicBezTo>
                  <a:lnTo>
                    <a:pt x="0" y="7445"/>
                  </a:lnTo>
                  <a:lnTo>
                    <a:pt x="90597" y="7445"/>
                  </a:lnTo>
                  <a:lnTo>
                    <a:pt x="90597" y="3970"/>
                  </a:lnTo>
                  <a:cubicBezTo>
                    <a:pt x="90597" y="1778"/>
                    <a:pt x="88819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6276406" y="2750017"/>
              <a:ext cx="39806" cy="38317"/>
            </a:xfrm>
            <a:custGeom>
              <a:rect b="b" l="l" r="r" t="t"/>
              <a:pathLst>
                <a:path extrusionOk="0" h="2291" w="2380">
                  <a:moveTo>
                    <a:pt x="1235" y="1"/>
                  </a:moveTo>
                  <a:cubicBezTo>
                    <a:pt x="772" y="1"/>
                    <a:pt x="355" y="281"/>
                    <a:pt x="178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5" y="2174"/>
                    <a:pt x="937" y="2290"/>
                    <a:pt x="1235" y="2290"/>
                  </a:cubicBezTo>
                  <a:cubicBezTo>
                    <a:pt x="1383" y="2290"/>
                    <a:pt x="1532" y="2262"/>
                    <a:pt x="1674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8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6354444" y="2750017"/>
              <a:ext cx="39806" cy="38334"/>
            </a:xfrm>
            <a:custGeom>
              <a:rect b="b" l="l" r="r" t="t"/>
              <a:pathLst>
                <a:path extrusionOk="0" h="2292" w="2380">
                  <a:moveTo>
                    <a:pt x="1235" y="1"/>
                  </a:moveTo>
                  <a:cubicBezTo>
                    <a:pt x="771" y="1"/>
                    <a:pt x="354" y="281"/>
                    <a:pt x="177" y="709"/>
                  </a:cubicBezTo>
                  <a:cubicBezTo>
                    <a:pt x="0" y="1135"/>
                    <a:pt x="97" y="1628"/>
                    <a:pt x="426" y="1956"/>
                  </a:cubicBezTo>
                  <a:cubicBezTo>
                    <a:pt x="644" y="2175"/>
                    <a:pt x="937" y="2291"/>
                    <a:pt x="1235" y="2291"/>
                  </a:cubicBezTo>
                  <a:cubicBezTo>
                    <a:pt x="1383" y="2291"/>
                    <a:pt x="1531" y="2263"/>
                    <a:pt x="1673" y="2204"/>
                  </a:cubicBezTo>
                  <a:cubicBezTo>
                    <a:pt x="2101" y="2026"/>
                    <a:pt x="2379" y="1609"/>
                    <a:pt x="2379" y="1145"/>
                  </a:cubicBezTo>
                  <a:cubicBezTo>
                    <a:pt x="2379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432467" y="2750017"/>
              <a:ext cx="39806" cy="38317"/>
            </a:xfrm>
            <a:custGeom>
              <a:rect b="b" l="l" r="r" t="t"/>
              <a:pathLst>
                <a:path extrusionOk="0" h="2291" w="2380">
                  <a:moveTo>
                    <a:pt x="1235" y="1"/>
                  </a:moveTo>
                  <a:cubicBezTo>
                    <a:pt x="771" y="1"/>
                    <a:pt x="354" y="281"/>
                    <a:pt x="177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4" y="2174"/>
                    <a:pt x="937" y="2290"/>
                    <a:pt x="1235" y="2290"/>
                  </a:cubicBezTo>
                  <a:cubicBezTo>
                    <a:pt x="1382" y="2290"/>
                    <a:pt x="1531" y="2262"/>
                    <a:pt x="1673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522029" y="2360625"/>
              <a:ext cx="482416" cy="530199"/>
            </a:xfrm>
            <a:custGeom>
              <a:rect b="b" l="l" r="r" t="t"/>
              <a:pathLst>
                <a:path extrusionOk="0" h="31701" w="28844">
                  <a:moveTo>
                    <a:pt x="25965" y="1"/>
                  </a:moveTo>
                  <a:cubicBezTo>
                    <a:pt x="25961" y="1"/>
                    <a:pt x="25957" y="1"/>
                    <a:pt x="25954" y="1"/>
                  </a:cubicBezTo>
                  <a:lnTo>
                    <a:pt x="4738" y="1"/>
                  </a:lnTo>
                  <a:cubicBezTo>
                    <a:pt x="4884" y="6879"/>
                    <a:pt x="5001" y="13760"/>
                    <a:pt x="5089" y="20640"/>
                  </a:cubicBezTo>
                  <a:cubicBezTo>
                    <a:pt x="5102" y="21693"/>
                    <a:pt x="5089" y="22779"/>
                    <a:pt x="4705" y="23750"/>
                  </a:cubicBezTo>
                  <a:cubicBezTo>
                    <a:pt x="4688" y="23750"/>
                    <a:pt x="4673" y="23748"/>
                    <a:pt x="4673" y="23748"/>
                  </a:cubicBezTo>
                  <a:cubicBezTo>
                    <a:pt x="4655" y="23747"/>
                    <a:pt x="4638" y="23747"/>
                    <a:pt x="4623" y="23747"/>
                  </a:cubicBezTo>
                  <a:cubicBezTo>
                    <a:pt x="4406" y="23747"/>
                    <a:pt x="4509" y="23853"/>
                    <a:pt x="4420" y="24325"/>
                  </a:cubicBezTo>
                  <a:cubicBezTo>
                    <a:pt x="4419" y="24332"/>
                    <a:pt x="4414" y="24340"/>
                    <a:pt x="4413" y="24348"/>
                  </a:cubicBezTo>
                  <a:cubicBezTo>
                    <a:pt x="3555" y="25749"/>
                    <a:pt x="1880" y="26514"/>
                    <a:pt x="251" y="26875"/>
                  </a:cubicBezTo>
                  <a:cubicBezTo>
                    <a:pt x="237" y="26952"/>
                    <a:pt x="247" y="27031"/>
                    <a:pt x="277" y="27103"/>
                  </a:cubicBezTo>
                  <a:cubicBezTo>
                    <a:pt x="87" y="27272"/>
                    <a:pt x="0" y="27481"/>
                    <a:pt x="113" y="27744"/>
                  </a:cubicBezTo>
                  <a:cubicBezTo>
                    <a:pt x="191" y="27926"/>
                    <a:pt x="974" y="28159"/>
                    <a:pt x="2120" y="28159"/>
                  </a:cubicBezTo>
                  <a:cubicBezTo>
                    <a:pt x="2419" y="28159"/>
                    <a:pt x="2744" y="28144"/>
                    <a:pt x="3087" y="28107"/>
                  </a:cubicBezTo>
                  <a:cubicBezTo>
                    <a:pt x="3561" y="28055"/>
                    <a:pt x="4493" y="27797"/>
                    <a:pt x="4925" y="27597"/>
                  </a:cubicBezTo>
                  <a:cubicBezTo>
                    <a:pt x="5185" y="27477"/>
                    <a:pt x="5419" y="27299"/>
                    <a:pt x="5602" y="27136"/>
                  </a:cubicBezTo>
                  <a:cubicBezTo>
                    <a:pt x="5817" y="27110"/>
                    <a:pt x="6028" y="27066"/>
                    <a:pt x="6222" y="26986"/>
                  </a:cubicBezTo>
                  <a:lnTo>
                    <a:pt x="6289" y="27049"/>
                  </a:lnTo>
                  <a:lnTo>
                    <a:pt x="8188" y="26223"/>
                  </a:lnTo>
                  <a:cubicBezTo>
                    <a:pt x="8188" y="26223"/>
                    <a:pt x="7981" y="25025"/>
                    <a:pt x="7817" y="24402"/>
                  </a:cubicBezTo>
                  <a:cubicBezTo>
                    <a:pt x="7789" y="24298"/>
                    <a:pt x="7747" y="24199"/>
                    <a:pt x="7691" y="24108"/>
                  </a:cubicBezTo>
                  <a:cubicBezTo>
                    <a:pt x="9272" y="19799"/>
                    <a:pt x="10534" y="15374"/>
                    <a:pt x="11416" y="10868"/>
                  </a:cubicBezTo>
                  <a:lnTo>
                    <a:pt x="11416" y="10868"/>
                  </a:lnTo>
                  <a:cubicBezTo>
                    <a:pt x="11070" y="16457"/>
                    <a:pt x="9062" y="27810"/>
                    <a:pt x="8914" y="28199"/>
                  </a:cubicBezTo>
                  <a:cubicBezTo>
                    <a:pt x="8661" y="28860"/>
                    <a:pt x="7792" y="29786"/>
                    <a:pt x="6501" y="29895"/>
                  </a:cubicBezTo>
                  <a:cubicBezTo>
                    <a:pt x="6051" y="29932"/>
                    <a:pt x="3842" y="29805"/>
                    <a:pt x="4080" y="30821"/>
                  </a:cubicBezTo>
                  <a:cubicBezTo>
                    <a:pt x="4137" y="31064"/>
                    <a:pt x="5285" y="31583"/>
                    <a:pt x="6947" y="31694"/>
                  </a:cubicBezTo>
                  <a:cubicBezTo>
                    <a:pt x="7011" y="31699"/>
                    <a:pt x="7083" y="31701"/>
                    <a:pt x="7161" y="31701"/>
                  </a:cubicBezTo>
                  <a:cubicBezTo>
                    <a:pt x="7670" y="31701"/>
                    <a:pt x="8446" y="31617"/>
                    <a:pt x="8844" y="31510"/>
                  </a:cubicBezTo>
                  <a:cubicBezTo>
                    <a:pt x="9465" y="31346"/>
                    <a:pt x="10027" y="30867"/>
                    <a:pt x="10027" y="30867"/>
                  </a:cubicBezTo>
                  <a:lnTo>
                    <a:pt x="10284" y="31208"/>
                  </a:lnTo>
                  <a:lnTo>
                    <a:pt x="12296" y="30723"/>
                  </a:lnTo>
                  <a:cubicBezTo>
                    <a:pt x="12296" y="30723"/>
                    <a:pt x="12293" y="30199"/>
                    <a:pt x="12281" y="29568"/>
                  </a:cubicBezTo>
                  <a:cubicBezTo>
                    <a:pt x="12268" y="28939"/>
                    <a:pt x="11850" y="28341"/>
                    <a:pt x="11850" y="28341"/>
                  </a:cubicBezTo>
                  <a:lnTo>
                    <a:pt x="11877" y="27196"/>
                  </a:lnTo>
                  <a:lnTo>
                    <a:pt x="12993" y="27065"/>
                  </a:lnTo>
                  <a:cubicBezTo>
                    <a:pt x="12993" y="27065"/>
                    <a:pt x="15233" y="19818"/>
                    <a:pt x="16298" y="17352"/>
                  </a:cubicBezTo>
                  <a:cubicBezTo>
                    <a:pt x="16736" y="16337"/>
                    <a:pt x="17223" y="15334"/>
                    <a:pt x="17501" y="14263"/>
                  </a:cubicBezTo>
                  <a:cubicBezTo>
                    <a:pt x="17829" y="13008"/>
                    <a:pt x="17861" y="11695"/>
                    <a:pt x="17963" y="10400"/>
                  </a:cubicBezTo>
                  <a:cubicBezTo>
                    <a:pt x="18153" y="8037"/>
                    <a:pt x="18587" y="5699"/>
                    <a:pt x="19259" y="3426"/>
                  </a:cubicBezTo>
                  <a:cubicBezTo>
                    <a:pt x="19302" y="3280"/>
                    <a:pt x="19349" y="3132"/>
                    <a:pt x="19450" y="3019"/>
                  </a:cubicBezTo>
                  <a:cubicBezTo>
                    <a:pt x="19626" y="2821"/>
                    <a:pt x="19919" y="2786"/>
                    <a:pt x="20183" y="2762"/>
                  </a:cubicBezTo>
                  <a:cubicBezTo>
                    <a:pt x="20894" y="2697"/>
                    <a:pt x="21509" y="2678"/>
                    <a:pt x="22059" y="2678"/>
                  </a:cubicBezTo>
                  <a:cubicBezTo>
                    <a:pt x="22805" y="2678"/>
                    <a:pt x="23431" y="2713"/>
                    <a:pt x="24017" y="2713"/>
                  </a:cubicBezTo>
                  <a:cubicBezTo>
                    <a:pt x="24734" y="2713"/>
                    <a:pt x="25390" y="2661"/>
                    <a:pt x="26127" y="2432"/>
                  </a:cubicBezTo>
                  <a:cubicBezTo>
                    <a:pt x="28478" y="1703"/>
                    <a:pt x="28730" y="636"/>
                    <a:pt x="28844" y="584"/>
                  </a:cubicBezTo>
                  <a:cubicBezTo>
                    <a:pt x="27932" y="199"/>
                    <a:pt x="26954" y="1"/>
                    <a:pt x="25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252154" y="1825643"/>
              <a:ext cx="163671" cy="131659"/>
            </a:xfrm>
            <a:custGeom>
              <a:rect b="b" l="l" r="r" t="t"/>
              <a:pathLst>
                <a:path extrusionOk="0" h="7872" w="9786">
                  <a:moveTo>
                    <a:pt x="2825" y="1"/>
                  </a:moveTo>
                  <a:cubicBezTo>
                    <a:pt x="2024" y="1"/>
                    <a:pt x="0" y="214"/>
                    <a:pt x="291" y="532"/>
                  </a:cubicBezTo>
                  <a:cubicBezTo>
                    <a:pt x="620" y="895"/>
                    <a:pt x="2334" y="762"/>
                    <a:pt x="2664" y="960"/>
                  </a:cubicBezTo>
                  <a:lnTo>
                    <a:pt x="2994" y="1159"/>
                  </a:lnTo>
                  <a:cubicBezTo>
                    <a:pt x="2994" y="1159"/>
                    <a:pt x="2664" y="1605"/>
                    <a:pt x="2797" y="1877"/>
                  </a:cubicBezTo>
                  <a:cubicBezTo>
                    <a:pt x="2929" y="2148"/>
                    <a:pt x="2230" y="2563"/>
                    <a:pt x="2494" y="3025"/>
                  </a:cubicBezTo>
                  <a:cubicBezTo>
                    <a:pt x="2758" y="3486"/>
                    <a:pt x="2387" y="3455"/>
                    <a:pt x="2624" y="3936"/>
                  </a:cubicBezTo>
                  <a:cubicBezTo>
                    <a:pt x="2947" y="4594"/>
                    <a:pt x="3686" y="5012"/>
                    <a:pt x="4081" y="5012"/>
                  </a:cubicBezTo>
                  <a:cubicBezTo>
                    <a:pt x="4163" y="5012"/>
                    <a:pt x="4230" y="4994"/>
                    <a:pt x="4275" y="4956"/>
                  </a:cubicBezTo>
                  <a:cubicBezTo>
                    <a:pt x="4467" y="5413"/>
                    <a:pt x="5181" y="6325"/>
                    <a:pt x="5869" y="6325"/>
                  </a:cubicBezTo>
                  <a:cubicBezTo>
                    <a:pt x="5893" y="6325"/>
                    <a:pt x="5916" y="6324"/>
                    <a:pt x="5939" y="6322"/>
                  </a:cubicBezTo>
                  <a:cubicBezTo>
                    <a:pt x="5953" y="6321"/>
                    <a:pt x="5968" y="6320"/>
                    <a:pt x="5983" y="6320"/>
                  </a:cubicBezTo>
                  <a:cubicBezTo>
                    <a:pt x="6717" y="6320"/>
                    <a:pt x="8373" y="7872"/>
                    <a:pt x="8373" y="7872"/>
                  </a:cubicBezTo>
                  <a:lnTo>
                    <a:pt x="9785" y="6324"/>
                  </a:lnTo>
                  <a:cubicBezTo>
                    <a:pt x="9785" y="6324"/>
                    <a:pt x="7940" y="5022"/>
                    <a:pt x="7873" y="4474"/>
                  </a:cubicBezTo>
                  <a:cubicBezTo>
                    <a:pt x="7807" y="3927"/>
                    <a:pt x="6520" y="1710"/>
                    <a:pt x="6109" y="1269"/>
                  </a:cubicBezTo>
                  <a:cubicBezTo>
                    <a:pt x="5698" y="828"/>
                    <a:pt x="3533" y="78"/>
                    <a:pt x="3072" y="13"/>
                  </a:cubicBezTo>
                  <a:cubicBezTo>
                    <a:pt x="3017" y="5"/>
                    <a:pt x="2932" y="1"/>
                    <a:pt x="2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755410" y="1776387"/>
              <a:ext cx="161831" cy="148819"/>
            </a:xfrm>
            <a:custGeom>
              <a:rect b="b" l="l" r="r" t="t"/>
              <a:pathLst>
                <a:path extrusionOk="0" h="8898" w="9676">
                  <a:moveTo>
                    <a:pt x="7846" y="1"/>
                  </a:moveTo>
                  <a:lnTo>
                    <a:pt x="3120" y="2034"/>
                  </a:lnTo>
                  <a:cubicBezTo>
                    <a:pt x="3152" y="2598"/>
                    <a:pt x="3182" y="3162"/>
                    <a:pt x="3213" y="3724"/>
                  </a:cubicBezTo>
                  <a:cubicBezTo>
                    <a:pt x="3244" y="4288"/>
                    <a:pt x="2178" y="4245"/>
                    <a:pt x="1089" y="4449"/>
                  </a:cubicBezTo>
                  <a:cubicBezTo>
                    <a:pt x="1" y="4653"/>
                    <a:pt x="4846" y="8601"/>
                    <a:pt x="5212" y="8886"/>
                  </a:cubicBezTo>
                  <a:cubicBezTo>
                    <a:pt x="5222" y="8894"/>
                    <a:pt x="5235" y="8897"/>
                    <a:pt x="5250" y="8897"/>
                  </a:cubicBezTo>
                  <a:cubicBezTo>
                    <a:pt x="5795" y="8897"/>
                    <a:pt x="9675" y="3990"/>
                    <a:pt x="9675" y="3990"/>
                  </a:cubicBezTo>
                  <a:lnTo>
                    <a:pt x="9675" y="3990"/>
                  </a:lnTo>
                  <a:cubicBezTo>
                    <a:pt x="9675" y="3990"/>
                    <a:pt x="9610" y="3992"/>
                    <a:pt x="9506" y="3992"/>
                  </a:cubicBezTo>
                  <a:cubicBezTo>
                    <a:pt x="9174" y="3992"/>
                    <a:pt x="8445" y="3963"/>
                    <a:pt x="8175" y="3720"/>
                  </a:cubicBezTo>
                  <a:cubicBezTo>
                    <a:pt x="7820" y="3400"/>
                    <a:pt x="7908" y="1241"/>
                    <a:pt x="7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720471" y="1840762"/>
              <a:ext cx="299344" cy="414144"/>
            </a:xfrm>
            <a:custGeom>
              <a:rect b="b" l="l" r="r" t="t"/>
              <a:pathLst>
                <a:path extrusionOk="0" h="24762" w="17898">
                  <a:moveTo>
                    <a:pt x="10777" y="1"/>
                  </a:moveTo>
                  <a:cubicBezTo>
                    <a:pt x="10777" y="1"/>
                    <a:pt x="9960" y="1841"/>
                    <a:pt x="7341" y="1841"/>
                  </a:cubicBezTo>
                  <a:cubicBezTo>
                    <a:pt x="7317" y="1841"/>
                    <a:pt x="7293" y="1841"/>
                    <a:pt x="7269" y="1840"/>
                  </a:cubicBezTo>
                  <a:cubicBezTo>
                    <a:pt x="5268" y="1815"/>
                    <a:pt x="4774" y="346"/>
                    <a:pt x="4774" y="346"/>
                  </a:cubicBezTo>
                  <a:lnTo>
                    <a:pt x="0" y="4184"/>
                  </a:lnTo>
                  <a:cubicBezTo>
                    <a:pt x="728" y="8120"/>
                    <a:pt x="698" y="8729"/>
                    <a:pt x="1386" y="11919"/>
                  </a:cubicBezTo>
                  <a:cubicBezTo>
                    <a:pt x="1694" y="13354"/>
                    <a:pt x="1853" y="13911"/>
                    <a:pt x="2208" y="15422"/>
                  </a:cubicBezTo>
                  <a:cubicBezTo>
                    <a:pt x="2589" y="17039"/>
                    <a:pt x="2932" y="21812"/>
                    <a:pt x="3026" y="23837"/>
                  </a:cubicBezTo>
                  <a:cubicBezTo>
                    <a:pt x="3026" y="23837"/>
                    <a:pt x="2937" y="24761"/>
                    <a:pt x="4671" y="24761"/>
                  </a:cubicBezTo>
                  <a:cubicBezTo>
                    <a:pt x="4705" y="24761"/>
                    <a:pt x="4739" y="24761"/>
                    <a:pt x="4774" y="24760"/>
                  </a:cubicBezTo>
                  <a:cubicBezTo>
                    <a:pt x="6614" y="24721"/>
                    <a:pt x="14606" y="23814"/>
                    <a:pt x="14606" y="23814"/>
                  </a:cubicBezTo>
                  <a:lnTo>
                    <a:pt x="17119" y="23501"/>
                  </a:lnTo>
                  <a:lnTo>
                    <a:pt x="17898" y="14840"/>
                  </a:lnTo>
                  <a:lnTo>
                    <a:pt x="17287" y="4323"/>
                  </a:lnTo>
                  <a:lnTo>
                    <a:pt x="10777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748536" y="1640932"/>
              <a:ext cx="167049" cy="173907"/>
            </a:xfrm>
            <a:custGeom>
              <a:rect b="b" l="l" r="r" t="t"/>
              <a:pathLst>
                <a:path extrusionOk="0" h="10398" w="9988">
                  <a:moveTo>
                    <a:pt x="4393" y="0"/>
                  </a:moveTo>
                  <a:cubicBezTo>
                    <a:pt x="3085" y="0"/>
                    <a:pt x="1779" y="102"/>
                    <a:pt x="486" y="306"/>
                  </a:cubicBezTo>
                  <a:cubicBezTo>
                    <a:pt x="380" y="323"/>
                    <a:pt x="267" y="345"/>
                    <a:pt x="192" y="420"/>
                  </a:cubicBezTo>
                  <a:cubicBezTo>
                    <a:pt x="132" y="482"/>
                    <a:pt x="105" y="567"/>
                    <a:pt x="88" y="652"/>
                  </a:cubicBezTo>
                  <a:cubicBezTo>
                    <a:pt x="43" y="858"/>
                    <a:pt x="36" y="1071"/>
                    <a:pt x="32" y="1282"/>
                  </a:cubicBezTo>
                  <a:cubicBezTo>
                    <a:pt x="1" y="2819"/>
                    <a:pt x="73" y="4358"/>
                    <a:pt x="247" y="5886"/>
                  </a:cubicBezTo>
                  <a:cubicBezTo>
                    <a:pt x="337" y="6667"/>
                    <a:pt x="453" y="7443"/>
                    <a:pt x="596" y="8215"/>
                  </a:cubicBezTo>
                  <a:cubicBezTo>
                    <a:pt x="707" y="8819"/>
                    <a:pt x="717" y="9553"/>
                    <a:pt x="1219" y="9988"/>
                  </a:cubicBezTo>
                  <a:cubicBezTo>
                    <a:pt x="1628" y="10344"/>
                    <a:pt x="2217" y="10397"/>
                    <a:pt x="2759" y="10397"/>
                  </a:cubicBezTo>
                  <a:cubicBezTo>
                    <a:pt x="2886" y="10397"/>
                    <a:pt x="3011" y="10394"/>
                    <a:pt x="3130" y="10392"/>
                  </a:cubicBezTo>
                  <a:lnTo>
                    <a:pt x="5578" y="10333"/>
                  </a:lnTo>
                  <a:cubicBezTo>
                    <a:pt x="6738" y="10306"/>
                    <a:pt x="7360" y="9911"/>
                    <a:pt x="7783" y="8815"/>
                  </a:cubicBezTo>
                  <a:cubicBezTo>
                    <a:pt x="8012" y="8215"/>
                    <a:pt x="8201" y="7602"/>
                    <a:pt x="8346" y="6977"/>
                  </a:cubicBezTo>
                  <a:lnTo>
                    <a:pt x="9843" y="4129"/>
                  </a:lnTo>
                  <a:cubicBezTo>
                    <a:pt x="9988" y="4028"/>
                    <a:pt x="9943" y="3806"/>
                    <a:pt x="9883" y="3640"/>
                  </a:cubicBezTo>
                  <a:cubicBezTo>
                    <a:pt x="9512" y="2604"/>
                    <a:pt x="9099" y="1511"/>
                    <a:pt x="8228" y="837"/>
                  </a:cubicBezTo>
                  <a:cubicBezTo>
                    <a:pt x="7363" y="169"/>
                    <a:pt x="6204" y="42"/>
                    <a:pt x="5113" y="11"/>
                  </a:cubicBezTo>
                  <a:cubicBezTo>
                    <a:pt x="4873" y="4"/>
                    <a:pt x="4633" y="0"/>
                    <a:pt x="4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6588277" y="2697299"/>
              <a:ext cx="45308" cy="58287"/>
            </a:xfrm>
            <a:custGeom>
              <a:rect b="b" l="l" r="r" t="t"/>
              <a:pathLst>
                <a:path extrusionOk="0" h="3485" w="2709">
                  <a:moveTo>
                    <a:pt x="2029" y="0"/>
                  </a:moveTo>
                  <a:lnTo>
                    <a:pt x="1" y="1112"/>
                  </a:lnTo>
                  <a:cubicBezTo>
                    <a:pt x="1" y="1112"/>
                    <a:pt x="266" y="2702"/>
                    <a:pt x="477" y="3246"/>
                  </a:cubicBezTo>
                  <a:cubicBezTo>
                    <a:pt x="545" y="3418"/>
                    <a:pt x="770" y="3485"/>
                    <a:pt x="1051" y="3485"/>
                  </a:cubicBezTo>
                  <a:cubicBezTo>
                    <a:pt x="1654" y="3485"/>
                    <a:pt x="2510" y="3176"/>
                    <a:pt x="2591" y="2936"/>
                  </a:cubicBezTo>
                  <a:cubicBezTo>
                    <a:pt x="2708" y="2585"/>
                    <a:pt x="2029" y="0"/>
                    <a:pt x="2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514553" y="2743293"/>
              <a:ext cx="133282" cy="69660"/>
            </a:xfrm>
            <a:custGeom>
              <a:rect b="b" l="l" r="r" t="t"/>
              <a:pathLst>
                <a:path extrusionOk="0" h="4165" w="7969">
                  <a:moveTo>
                    <a:pt x="7010" y="0"/>
                  </a:moveTo>
                  <a:cubicBezTo>
                    <a:pt x="6871" y="244"/>
                    <a:pt x="6631" y="411"/>
                    <a:pt x="6380" y="526"/>
                  </a:cubicBezTo>
                  <a:cubicBezTo>
                    <a:pt x="6245" y="587"/>
                    <a:pt x="6105" y="615"/>
                    <a:pt x="5967" y="615"/>
                  </a:cubicBezTo>
                  <a:cubicBezTo>
                    <a:pt x="5651" y="615"/>
                    <a:pt x="5342" y="468"/>
                    <a:pt x="5112" y="232"/>
                  </a:cubicBezTo>
                  <a:cubicBezTo>
                    <a:pt x="4921" y="33"/>
                    <a:pt x="4715" y="23"/>
                    <a:pt x="4674" y="23"/>
                  </a:cubicBezTo>
                  <a:cubicBezTo>
                    <a:pt x="4670" y="23"/>
                    <a:pt x="4667" y="23"/>
                    <a:pt x="4667" y="23"/>
                  </a:cubicBezTo>
                  <a:cubicBezTo>
                    <a:pt x="4648" y="22"/>
                    <a:pt x="4631" y="22"/>
                    <a:pt x="4616" y="22"/>
                  </a:cubicBezTo>
                  <a:cubicBezTo>
                    <a:pt x="4419" y="22"/>
                    <a:pt x="4514" y="125"/>
                    <a:pt x="4429" y="564"/>
                  </a:cubicBezTo>
                  <a:cubicBezTo>
                    <a:pt x="4303" y="1215"/>
                    <a:pt x="3651" y="2214"/>
                    <a:pt x="2474" y="2524"/>
                  </a:cubicBezTo>
                  <a:cubicBezTo>
                    <a:pt x="2064" y="2631"/>
                    <a:pt x="0" y="2873"/>
                    <a:pt x="386" y="3774"/>
                  </a:cubicBezTo>
                  <a:cubicBezTo>
                    <a:pt x="459" y="3945"/>
                    <a:pt x="1195" y="4164"/>
                    <a:pt x="2273" y="4164"/>
                  </a:cubicBezTo>
                  <a:cubicBezTo>
                    <a:pt x="2553" y="4164"/>
                    <a:pt x="2857" y="4149"/>
                    <a:pt x="3179" y="4115"/>
                  </a:cubicBezTo>
                  <a:cubicBezTo>
                    <a:pt x="3624" y="4066"/>
                    <a:pt x="4499" y="3824"/>
                    <a:pt x="4904" y="3637"/>
                  </a:cubicBezTo>
                  <a:cubicBezTo>
                    <a:pt x="5451" y="3383"/>
                    <a:pt x="5893" y="2848"/>
                    <a:pt x="5893" y="2848"/>
                  </a:cubicBezTo>
                  <a:lnTo>
                    <a:pt x="6186" y="3123"/>
                  </a:lnTo>
                  <a:lnTo>
                    <a:pt x="7968" y="2347"/>
                  </a:lnTo>
                  <a:cubicBezTo>
                    <a:pt x="7968" y="2347"/>
                    <a:pt x="7774" y="1222"/>
                    <a:pt x="7618" y="635"/>
                  </a:cubicBezTo>
                  <a:cubicBezTo>
                    <a:pt x="7464" y="49"/>
                    <a:pt x="7012" y="0"/>
                    <a:pt x="701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6460080" y="2229116"/>
              <a:ext cx="280829" cy="500981"/>
            </a:xfrm>
            <a:custGeom>
              <a:rect b="b" l="l" r="r" t="t"/>
              <a:pathLst>
                <a:path extrusionOk="0" h="29954" w="16791">
                  <a:moveTo>
                    <a:pt x="16791" y="0"/>
                  </a:moveTo>
                  <a:cubicBezTo>
                    <a:pt x="9734" y="951"/>
                    <a:pt x="103" y="1883"/>
                    <a:pt x="46" y="5740"/>
                  </a:cubicBezTo>
                  <a:cubicBezTo>
                    <a:pt x="1" y="8771"/>
                    <a:pt x="4873" y="22741"/>
                    <a:pt x="7664" y="29633"/>
                  </a:cubicBezTo>
                  <a:cubicBezTo>
                    <a:pt x="8180" y="29869"/>
                    <a:pt x="8597" y="29954"/>
                    <a:pt x="8932" y="29954"/>
                  </a:cubicBezTo>
                  <a:cubicBezTo>
                    <a:pt x="9809" y="29954"/>
                    <a:pt x="10115" y="29366"/>
                    <a:pt x="10115" y="29366"/>
                  </a:cubicBezTo>
                  <a:cubicBezTo>
                    <a:pt x="9807" y="25005"/>
                    <a:pt x="9384" y="17955"/>
                    <a:pt x="8171" y="12706"/>
                  </a:cubicBezTo>
                  <a:cubicBezTo>
                    <a:pt x="7803" y="11118"/>
                    <a:pt x="6838" y="9670"/>
                    <a:pt x="6444" y="8543"/>
                  </a:cubicBezTo>
                  <a:lnTo>
                    <a:pt x="6444" y="8543"/>
                  </a:lnTo>
                  <a:cubicBezTo>
                    <a:pt x="7654" y="8702"/>
                    <a:pt x="8989" y="8786"/>
                    <a:pt x="10340" y="8786"/>
                  </a:cubicBezTo>
                  <a:cubicBezTo>
                    <a:pt x="12134" y="8786"/>
                    <a:pt x="13955" y="8639"/>
                    <a:pt x="15544" y="8326"/>
                  </a:cubicBezTo>
                  <a:lnTo>
                    <a:pt x="1679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478511" y="2227009"/>
              <a:ext cx="484389" cy="148986"/>
            </a:xfrm>
            <a:custGeom>
              <a:rect b="b" l="l" r="r" t="t"/>
              <a:pathLst>
                <a:path extrusionOk="0" h="8908" w="28962">
                  <a:moveTo>
                    <a:pt x="17453" y="1"/>
                  </a:moveTo>
                  <a:cubicBezTo>
                    <a:pt x="13294" y="265"/>
                    <a:pt x="4365" y="686"/>
                    <a:pt x="0" y="3902"/>
                  </a:cubicBezTo>
                  <a:cubicBezTo>
                    <a:pt x="0" y="3902"/>
                    <a:pt x="1164" y="3827"/>
                    <a:pt x="2524" y="3827"/>
                  </a:cubicBezTo>
                  <a:cubicBezTo>
                    <a:pt x="3498" y="3827"/>
                    <a:pt x="4572" y="3866"/>
                    <a:pt x="5391" y="3998"/>
                  </a:cubicBezTo>
                  <a:cubicBezTo>
                    <a:pt x="6217" y="4131"/>
                    <a:pt x="7049" y="4332"/>
                    <a:pt x="7764" y="4766"/>
                  </a:cubicBezTo>
                  <a:cubicBezTo>
                    <a:pt x="8479" y="5201"/>
                    <a:pt x="9071" y="5897"/>
                    <a:pt x="9214" y="6721"/>
                  </a:cubicBezTo>
                  <a:cubicBezTo>
                    <a:pt x="9288" y="7146"/>
                    <a:pt x="9243" y="7584"/>
                    <a:pt x="9328" y="8005"/>
                  </a:cubicBezTo>
                  <a:cubicBezTo>
                    <a:pt x="9392" y="8324"/>
                    <a:pt x="9532" y="8619"/>
                    <a:pt x="9682" y="8907"/>
                  </a:cubicBezTo>
                  <a:cubicBezTo>
                    <a:pt x="9711" y="8907"/>
                    <a:pt x="9740" y="8907"/>
                    <a:pt x="9768" y="8907"/>
                  </a:cubicBezTo>
                  <a:cubicBezTo>
                    <a:pt x="11337" y="8907"/>
                    <a:pt x="12903" y="8755"/>
                    <a:pt x="14442" y="8452"/>
                  </a:cubicBezTo>
                  <a:cubicBezTo>
                    <a:pt x="14442" y="8452"/>
                    <a:pt x="28961" y="2348"/>
                    <a:pt x="26743" y="728"/>
                  </a:cubicBezTo>
                  <a:cubicBezTo>
                    <a:pt x="26699" y="696"/>
                    <a:pt x="26498" y="684"/>
                    <a:pt x="26185" y="684"/>
                  </a:cubicBezTo>
                  <a:cubicBezTo>
                    <a:pt x="25340" y="684"/>
                    <a:pt x="23676" y="770"/>
                    <a:pt x="22020" y="770"/>
                  </a:cubicBezTo>
                  <a:cubicBezTo>
                    <a:pt x="19920" y="770"/>
                    <a:pt x="17835" y="631"/>
                    <a:pt x="17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665028" y="2764801"/>
              <a:ext cx="40558" cy="55142"/>
            </a:xfrm>
            <a:custGeom>
              <a:rect b="b" l="l" r="r" t="t"/>
              <a:pathLst>
                <a:path extrusionOk="0" h="3297" w="2425">
                  <a:moveTo>
                    <a:pt x="2205" y="0"/>
                  </a:moveTo>
                  <a:lnTo>
                    <a:pt x="14" y="745"/>
                  </a:lnTo>
                  <a:cubicBezTo>
                    <a:pt x="14" y="745"/>
                    <a:pt x="0" y="2356"/>
                    <a:pt x="114" y="2927"/>
                  </a:cubicBezTo>
                  <a:cubicBezTo>
                    <a:pt x="168" y="3195"/>
                    <a:pt x="598" y="3297"/>
                    <a:pt x="1060" y="3297"/>
                  </a:cubicBezTo>
                  <a:cubicBezTo>
                    <a:pt x="1587" y="3297"/>
                    <a:pt x="2155" y="3164"/>
                    <a:pt x="2249" y="2990"/>
                  </a:cubicBezTo>
                  <a:cubicBezTo>
                    <a:pt x="2425" y="2665"/>
                    <a:pt x="2205" y="0"/>
                    <a:pt x="2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6579563" y="2805092"/>
              <a:ext cx="132847" cy="63455"/>
            </a:xfrm>
            <a:custGeom>
              <a:rect b="b" l="l" r="r" t="t"/>
              <a:pathLst>
                <a:path extrusionOk="0" h="3794" w="7943">
                  <a:moveTo>
                    <a:pt x="4989" y="0"/>
                  </a:moveTo>
                  <a:cubicBezTo>
                    <a:pt x="4861" y="0"/>
                    <a:pt x="4906" y="134"/>
                    <a:pt x="4763" y="508"/>
                  </a:cubicBezTo>
                  <a:cubicBezTo>
                    <a:pt x="4526" y="1128"/>
                    <a:pt x="3710" y="1997"/>
                    <a:pt x="2497" y="2098"/>
                  </a:cubicBezTo>
                  <a:cubicBezTo>
                    <a:pt x="2076" y="2134"/>
                    <a:pt x="1" y="2014"/>
                    <a:pt x="224" y="2969"/>
                  </a:cubicBezTo>
                  <a:cubicBezTo>
                    <a:pt x="278" y="3197"/>
                    <a:pt x="1355" y="3684"/>
                    <a:pt x="2917" y="3788"/>
                  </a:cubicBezTo>
                  <a:cubicBezTo>
                    <a:pt x="2977" y="3792"/>
                    <a:pt x="3045" y="3794"/>
                    <a:pt x="3120" y="3794"/>
                  </a:cubicBezTo>
                  <a:cubicBezTo>
                    <a:pt x="3597" y="3794"/>
                    <a:pt x="4325" y="3715"/>
                    <a:pt x="4698" y="3615"/>
                  </a:cubicBezTo>
                  <a:cubicBezTo>
                    <a:pt x="5281" y="3462"/>
                    <a:pt x="5809" y="3010"/>
                    <a:pt x="5809" y="3010"/>
                  </a:cubicBezTo>
                  <a:lnTo>
                    <a:pt x="6049" y="3331"/>
                  </a:lnTo>
                  <a:lnTo>
                    <a:pt x="7939" y="2876"/>
                  </a:lnTo>
                  <a:cubicBezTo>
                    <a:pt x="7939" y="2876"/>
                    <a:pt x="7943" y="1736"/>
                    <a:pt x="7893" y="1131"/>
                  </a:cubicBezTo>
                  <a:cubicBezTo>
                    <a:pt x="7842" y="527"/>
                    <a:pt x="7403" y="400"/>
                    <a:pt x="7403" y="400"/>
                  </a:cubicBezTo>
                  <a:cubicBezTo>
                    <a:pt x="7222" y="617"/>
                    <a:pt x="6958" y="740"/>
                    <a:pt x="6690" y="809"/>
                  </a:cubicBezTo>
                  <a:cubicBezTo>
                    <a:pt x="6607" y="831"/>
                    <a:pt x="6525" y="841"/>
                    <a:pt x="6443" y="841"/>
                  </a:cubicBezTo>
                  <a:cubicBezTo>
                    <a:pt x="6064" y="841"/>
                    <a:pt x="5713" y="622"/>
                    <a:pt x="5494" y="300"/>
                  </a:cubicBezTo>
                  <a:cubicBezTo>
                    <a:pt x="5321" y="45"/>
                    <a:pt x="5091" y="16"/>
                    <a:pt x="5091" y="16"/>
                  </a:cubicBezTo>
                  <a:cubicBezTo>
                    <a:pt x="5048" y="6"/>
                    <a:pt x="5015" y="0"/>
                    <a:pt x="498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622111" y="2233816"/>
              <a:ext cx="402654" cy="557946"/>
            </a:xfrm>
            <a:custGeom>
              <a:rect b="b" l="l" r="r" t="t"/>
              <a:pathLst>
                <a:path extrusionOk="0" h="33360" w="24075">
                  <a:moveTo>
                    <a:pt x="23000" y="0"/>
                  </a:moveTo>
                  <a:cubicBezTo>
                    <a:pt x="23000" y="0"/>
                    <a:pt x="19609" y="336"/>
                    <a:pt x="15153" y="336"/>
                  </a:cubicBezTo>
                  <a:cubicBezTo>
                    <a:pt x="14510" y="336"/>
                    <a:pt x="13844" y="329"/>
                    <a:pt x="13162" y="313"/>
                  </a:cubicBezTo>
                  <a:cubicBezTo>
                    <a:pt x="11905" y="313"/>
                    <a:pt x="2403" y="2097"/>
                    <a:pt x="1494" y="3707"/>
                  </a:cubicBezTo>
                  <a:cubicBezTo>
                    <a:pt x="0" y="6355"/>
                    <a:pt x="2470" y="21835"/>
                    <a:pt x="2241" y="32919"/>
                  </a:cubicBezTo>
                  <a:cubicBezTo>
                    <a:pt x="2241" y="32919"/>
                    <a:pt x="2768" y="33359"/>
                    <a:pt x="3740" y="33359"/>
                  </a:cubicBezTo>
                  <a:cubicBezTo>
                    <a:pt x="4196" y="33359"/>
                    <a:pt x="4751" y="33262"/>
                    <a:pt x="5395" y="32976"/>
                  </a:cubicBezTo>
                  <a:cubicBezTo>
                    <a:pt x="5896" y="27531"/>
                    <a:pt x="9112" y="14688"/>
                    <a:pt x="6893" y="8692"/>
                  </a:cubicBezTo>
                  <a:lnTo>
                    <a:pt x="6893" y="8692"/>
                  </a:lnTo>
                  <a:cubicBezTo>
                    <a:pt x="9786" y="9076"/>
                    <a:pt x="12370" y="9459"/>
                    <a:pt x="14906" y="9459"/>
                  </a:cubicBezTo>
                  <a:cubicBezTo>
                    <a:pt x="16963" y="9459"/>
                    <a:pt x="18988" y="9207"/>
                    <a:pt x="21120" y="8500"/>
                  </a:cubicBezTo>
                  <a:cubicBezTo>
                    <a:pt x="22236" y="8131"/>
                    <a:pt x="23070" y="7343"/>
                    <a:pt x="23571" y="5901"/>
                  </a:cubicBezTo>
                  <a:cubicBezTo>
                    <a:pt x="24074" y="4456"/>
                    <a:pt x="23812" y="1293"/>
                    <a:pt x="230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6358760" y="1846549"/>
              <a:ext cx="441573" cy="240506"/>
            </a:xfrm>
            <a:custGeom>
              <a:rect b="b" l="l" r="r" t="t"/>
              <a:pathLst>
                <a:path extrusionOk="0" h="14380" w="26402">
                  <a:moveTo>
                    <a:pt x="26401" y="0"/>
                  </a:moveTo>
                  <a:cubicBezTo>
                    <a:pt x="26401" y="0"/>
                    <a:pt x="25259" y="63"/>
                    <a:pt x="25035" y="81"/>
                  </a:cubicBezTo>
                  <a:cubicBezTo>
                    <a:pt x="24083" y="157"/>
                    <a:pt x="23114" y="281"/>
                    <a:pt x="22214" y="615"/>
                  </a:cubicBezTo>
                  <a:cubicBezTo>
                    <a:pt x="20918" y="1095"/>
                    <a:pt x="20005" y="2299"/>
                    <a:pt x="18951" y="3241"/>
                  </a:cubicBezTo>
                  <a:cubicBezTo>
                    <a:pt x="17937" y="4147"/>
                    <a:pt x="12676" y="9159"/>
                    <a:pt x="11696" y="9345"/>
                  </a:cubicBezTo>
                  <a:cubicBezTo>
                    <a:pt x="11681" y="9348"/>
                    <a:pt x="11664" y="9349"/>
                    <a:pt x="11645" y="9349"/>
                  </a:cubicBezTo>
                  <a:cubicBezTo>
                    <a:pt x="10452" y="9349"/>
                    <a:pt x="2103" y="3626"/>
                    <a:pt x="2103" y="3626"/>
                  </a:cubicBezTo>
                  <a:lnTo>
                    <a:pt x="1" y="5730"/>
                  </a:lnTo>
                  <a:cubicBezTo>
                    <a:pt x="1" y="5730"/>
                    <a:pt x="9345" y="14364"/>
                    <a:pt x="12131" y="14380"/>
                  </a:cubicBezTo>
                  <a:cubicBezTo>
                    <a:pt x="12132" y="14380"/>
                    <a:pt x="12134" y="14380"/>
                    <a:pt x="12135" y="14380"/>
                  </a:cubicBezTo>
                  <a:cubicBezTo>
                    <a:pt x="13496" y="14380"/>
                    <a:pt x="20946" y="10458"/>
                    <a:pt x="23330" y="8934"/>
                  </a:cubicBezTo>
                  <a:lnTo>
                    <a:pt x="26401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6358760" y="1935542"/>
              <a:ext cx="377567" cy="151512"/>
            </a:xfrm>
            <a:custGeom>
              <a:rect b="b" l="l" r="r" t="t"/>
              <a:pathLst>
                <a:path extrusionOk="0" h="9059" w="22575">
                  <a:moveTo>
                    <a:pt x="409" y="1"/>
                  </a:moveTo>
                  <a:lnTo>
                    <a:pt x="1" y="409"/>
                  </a:lnTo>
                  <a:cubicBezTo>
                    <a:pt x="1" y="409"/>
                    <a:pt x="9345" y="9043"/>
                    <a:pt x="12131" y="9059"/>
                  </a:cubicBezTo>
                  <a:cubicBezTo>
                    <a:pt x="12132" y="9059"/>
                    <a:pt x="12134" y="9059"/>
                    <a:pt x="12135" y="9059"/>
                  </a:cubicBezTo>
                  <a:cubicBezTo>
                    <a:pt x="13270" y="9059"/>
                    <a:pt x="18628" y="6337"/>
                    <a:pt x="21761" y="4546"/>
                  </a:cubicBezTo>
                  <a:lnTo>
                    <a:pt x="22575" y="4075"/>
                  </a:lnTo>
                  <a:lnTo>
                    <a:pt x="22087" y="1173"/>
                  </a:lnTo>
                  <a:cubicBezTo>
                    <a:pt x="22087" y="1173"/>
                    <a:pt x="14193" y="7285"/>
                    <a:pt x="12153" y="7401"/>
                  </a:cubicBezTo>
                  <a:cubicBezTo>
                    <a:pt x="12137" y="7401"/>
                    <a:pt x="12121" y="7402"/>
                    <a:pt x="12105" y="7402"/>
                  </a:cubicBezTo>
                  <a:cubicBezTo>
                    <a:pt x="10093" y="7402"/>
                    <a:pt x="1421" y="780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6345497" y="2034153"/>
              <a:ext cx="424330" cy="228564"/>
            </a:xfrm>
            <a:custGeom>
              <a:rect b="b" l="l" r="r" t="t"/>
              <a:pathLst>
                <a:path extrusionOk="0" h="13666" w="25371">
                  <a:moveTo>
                    <a:pt x="1230" y="0"/>
                  </a:moveTo>
                  <a:cubicBezTo>
                    <a:pt x="512" y="0"/>
                    <a:pt x="0" y="694"/>
                    <a:pt x="210" y="1379"/>
                  </a:cubicBezTo>
                  <a:lnTo>
                    <a:pt x="3979" y="13665"/>
                  </a:ln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6335612" y="2034153"/>
              <a:ext cx="424330" cy="228564"/>
            </a:xfrm>
            <a:custGeom>
              <a:rect b="b" l="l" r="r" t="t"/>
              <a:pathLst>
                <a:path extrusionOk="0" h="13666" w="25371">
                  <a:moveTo>
                    <a:pt x="1230" y="0"/>
                  </a:moveTo>
                  <a:cubicBezTo>
                    <a:pt x="513" y="0"/>
                    <a:pt x="0" y="694"/>
                    <a:pt x="211" y="1379"/>
                  </a:cubicBezTo>
                  <a:lnTo>
                    <a:pt x="3886" y="13357"/>
                  </a:lnTo>
                  <a:cubicBezTo>
                    <a:pt x="3942" y="13541"/>
                    <a:pt x="4110" y="13665"/>
                    <a:pt x="4302" y="13665"/>
                  </a:cubicBez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6726241" y="1840762"/>
              <a:ext cx="316738" cy="424380"/>
            </a:xfrm>
            <a:custGeom>
              <a:rect b="b" l="l" r="r" t="t"/>
              <a:pathLst>
                <a:path extrusionOk="0" h="25374" w="18938">
                  <a:moveTo>
                    <a:pt x="10430" y="1"/>
                  </a:moveTo>
                  <a:lnTo>
                    <a:pt x="13838" y="6374"/>
                  </a:lnTo>
                  <a:cubicBezTo>
                    <a:pt x="12773" y="11188"/>
                    <a:pt x="12585" y="14954"/>
                    <a:pt x="12284" y="18396"/>
                  </a:cubicBezTo>
                  <a:cubicBezTo>
                    <a:pt x="8546" y="19846"/>
                    <a:pt x="7024" y="22007"/>
                    <a:pt x="3367" y="23635"/>
                  </a:cubicBezTo>
                  <a:cubicBezTo>
                    <a:pt x="3367" y="23635"/>
                    <a:pt x="2733" y="23530"/>
                    <a:pt x="2027" y="23530"/>
                  </a:cubicBezTo>
                  <a:cubicBezTo>
                    <a:pt x="1227" y="23530"/>
                    <a:pt x="336" y="23666"/>
                    <a:pt x="175" y="24245"/>
                  </a:cubicBezTo>
                  <a:cubicBezTo>
                    <a:pt x="1" y="24873"/>
                    <a:pt x="3557" y="25374"/>
                    <a:pt x="3557" y="25374"/>
                  </a:cubicBezTo>
                  <a:cubicBezTo>
                    <a:pt x="3568" y="25374"/>
                    <a:pt x="3579" y="25374"/>
                    <a:pt x="3589" y="25374"/>
                  </a:cubicBezTo>
                  <a:cubicBezTo>
                    <a:pt x="7003" y="25374"/>
                    <a:pt x="15888" y="22911"/>
                    <a:pt x="16491" y="22745"/>
                  </a:cubicBezTo>
                  <a:cubicBezTo>
                    <a:pt x="17096" y="22579"/>
                    <a:pt x="18857" y="11217"/>
                    <a:pt x="18927" y="5048"/>
                  </a:cubicBezTo>
                  <a:cubicBezTo>
                    <a:pt x="18937" y="4174"/>
                    <a:pt x="18907" y="3223"/>
                    <a:pt x="18359" y="2540"/>
                  </a:cubicBezTo>
                  <a:cubicBezTo>
                    <a:pt x="18071" y="2180"/>
                    <a:pt x="17666" y="1933"/>
                    <a:pt x="17256" y="1723"/>
                  </a:cubicBezTo>
                  <a:cubicBezTo>
                    <a:pt x="14870" y="504"/>
                    <a:pt x="13103" y="172"/>
                    <a:pt x="10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6690684" y="2239051"/>
              <a:ext cx="105769" cy="31627"/>
            </a:xfrm>
            <a:custGeom>
              <a:rect b="b" l="l" r="r" t="t"/>
              <a:pathLst>
                <a:path extrusionOk="0" h="1891" w="6324">
                  <a:moveTo>
                    <a:pt x="4368" y="1"/>
                  </a:moveTo>
                  <a:cubicBezTo>
                    <a:pt x="4317" y="1"/>
                    <a:pt x="4267" y="1"/>
                    <a:pt x="4217" y="3"/>
                  </a:cubicBezTo>
                  <a:cubicBezTo>
                    <a:pt x="3739" y="14"/>
                    <a:pt x="3263" y="53"/>
                    <a:pt x="2789" y="117"/>
                  </a:cubicBezTo>
                  <a:cubicBezTo>
                    <a:pt x="2572" y="145"/>
                    <a:pt x="2325" y="195"/>
                    <a:pt x="2301" y="431"/>
                  </a:cubicBezTo>
                  <a:cubicBezTo>
                    <a:pt x="2292" y="522"/>
                    <a:pt x="2450" y="542"/>
                    <a:pt x="2680" y="542"/>
                  </a:cubicBezTo>
                  <a:cubicBezTo>
                    <a:pt x="2857" y="542"/>
                    <a:pt x="3077" y="530"/>
                    <a:pt x="3296" y="530"/>
                  </a:cubicBezTo>
                  <a:cubicBezTo>
                    <a:pt x="3518" y="530"/>
                    <a:pt x="3738" y="543"/>
                    <a:pt x="3911" y="592"/>
                  </a:cubicBezTo>
                  <a:cubicBezTo>
                    <a:pt x="3110" y="661"/>
                    <a:pt x="2307" y="695"/>
                    <a:pt x="1505" y="695"/>
                  </a:cubicBezTo>
                  <a:cubicBezTo>
                    <a:pt x="1204" y="695"/>
                    <a:pt x="903" y="690"/>
                    <a:pt x="602" y="681"/>
                  </a:cubicBezTo>
                  <a:cubicBezTo>
                    <a:pt x="569" y="680"/>
                    <a:pt x="535" y="679"/>
                    <a:pt x="501" y="679"/>
                  </a:cubicBezTo>
                  <a:cubicBezTo>
                    <a:pt x="406" y="679"/>
                    <a:pt x="310" y="686"/>
                    <a:pt x="221" y="721"/>
                  </a:cubicBezTo>
                  <a:cubicBezTo>
                    <a:pt x="103" y="768"/>
                    <a:pt x="0" y="880"/>
                    <a:pt x="7" y="1010"/>
                  </a:cubicBezTo>
                  <a:cubicBezTo>
                    <a:pt x="14" y="1110"/>
                    <a:pt x="84" y="1194"/>
                    <a:pt x="159" y="1261"/>
                  </a:cubicBezTo>
                  <a:cubicBezTo>
                    <a:pt x="467" y="1538"/>
                    <a:pt x="889" y="1648"/>
                    <a:pt x="1297" y="1720"/>
                  </a:cubicBezTo>
                  <a:cubicBezTo>
                    <a:pt x="1920" y="1829"/>
                    <a:pt x="2554" y="1890"/>
                    <a:pt x="3185" y="1890"/>
                  </a:cubicBezTo>
                  <a:cubicBezTo>
                    <a:pt x="4265" y="1890"/>
                    <a:pt x="5335" y="1710"/>
                    <a:pt x="6324" y="1276"/>
                  </a:cubicBezTo>
                  <a:lnTo>
                    <a:pt x="5997" y="566"/>
                  </a:lnTo>
                  <a:cubicBezTo>
                    <a:pt x="5627" y="99"/>
                    <a:pt x="4974" y="1"/>
                    <a:pt x="4368" y="1"/>
                  </a:cubicBezTo>
                  <a:close/>
                </a:path>
              </a:pathLst>
            </a:custGeom>
            <a:solidFill>
              <a:srgbClr val="FFB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6780046" y="1840762"/>
              <a:ext cx="262934" cy="424397"/>
            </a:xfrm>
            <a:custGeom>
              <a:rect b="b" l="l" r="r" t="t"/>
              <a:pathLst>
                <a:path extrusionOk="0" h="25375" w="15721">
                  <a:moveTo>
                    <a:pt x="7213" y="1"/>
                  </a:moveTo>
                  <a:lnTo>
                    <a:pt x="10388" y="6283"/>
                  </a:lnTo>
                  <a:cubicBezTo>
                    <a:pt x="10300" y="11429"/>
                    <a:pt x="9935" y="13784"/>
                    <a:pt x="10036" y="18929"/>
                  </a:cubicBezTo>
                  <a:cubicBezTo>
                    <a:pt x="7451" y="19481"/>
                    <a:pt x="3876" y="22405"/>
                    <a:pt x="219" y="24034"/>
                  </a:cubicBezTo>
                  <a:cubicBezTo>
                    <a:pt x="219" y="24034"/>
                    <a:pt x="0" y="24760"/>
                    <a:pt x="340" y="25372"/>
                  </a:cubicBezTo>
                  <a:cubicBezTo>
                    <a:pt x="345" y="25374"/>
                    <a:pt x="353" y="25375"/>
                    <a:pt x="364" y="25375"/>
                  </a:cubicBezTo>
                  <a:cubicBezTo>
                    <a:pt x="1023" y="25375"/>
                    <a:pt x="12692" y="22523"/>
                    <a:pt x="13635" y="21655"/>
                  </a:cubicBezTo>
                  <a:cubicBezTo>
                    <a:pt x="14499" y="20860"/>
                    <a:pt x="15640" y="11215"/>
                    <a:pt x="15710" y="5048"/>
                  </a:cubicBezTo>
                  <a:cubicBezTo>
                    <a:pt x="15720" y="4172"/>
                    <a:pt x="15690" y="3222"/>
                    <a:pt x="15142" y="2538"/>
                  </a:cubicBezTo>
                  <a:cubicBezTo>
                    <a:pt x="14854" y="2179"/>
                    <a:pt x="14449" y="1932"/>
                    <a:pt x="14039" y="1723"/>
                  </a:cubicBezTo>
                  <a:cubicBezTo>
                    <a:pt x="11653" y="503"/>
                    <a:pt x="9888" y="171"/>
                    <a:pt x="721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6480735" y="2112175"/>
              <a:ext cx="115888" cy="79695"/>
            </a:xfrm>
            <a:custGeom>
              <a:rect b="b" l="l" r="r" t="t"/>
              <a:pathLst>
                <a:path extrusionOk="0" h="4765" w="6929">
                  <a:moveTo>
                    <a:pt x="3327" y="793"/>
                  </a:moveTo>
                  <a:cubicBezTo>
                    <a:pt x="4770" y="794"/>
                    <a:pt x="6041" y="1533"/>
                    <a:pt x="6103" y="2411"/>
                  </a:cubicBezTo>
                  <a:cubicBezTo>
                    <a:pt x="6123" y="2691"/>
                    <a:pt x="6017" y="2956"/>
                    <a:pt x="5789" y="3200"/>
                  </a:cubicBezTo>
                  <a:cubicBezTo>
                    <a:pt x="5345" y="3677"/>
                    <a:pt x="4507" y="3972"/>
                    <a:pt x="3604" y="3972"/>
                  </a:cubicBezTo>
                  <a:cubicBezTo>
                    <a:pt x="2159" y="3972"/>
                    <a:pt x="889" y="3232"/>
                    <a:pt x="828" y="2355"/>
                  </a:cubicBezTo>
                  <a:cubicBezTo>
                    <a:pt x="808" y="2076"/>
                    <a:pt x="914" y="1809"/>
                    <a:pt x="1142" y="1565"/>
                  </a:cubicBezTo>
                  <a:cubicBezTo>
                    <a:pt x="1586" y="1090"/>
                    <a:pt x="2422" y="793"/>
                    <a:pt x="3327" y="793"/>
                  </a:cubicBezTo>
                  <a:close/>
                  <a:moveTo>
                    <a:pt x="3325" y="1"/>
                  </a:moveTo>
                  <a:cubicBezTo>
                    <a:pt x="2192" y="1"/>
                    <a:pt x="1159" y="383"/>
                    <a:pt x="561" y="1024"/>
                  </a:cubicBezTo>
                  <a:cubicBezTo>
                    <a:pt x="183" y="1429"/>
                    <a:pt x="0" y="1909"/>
                    <a:pt x="36" y="2410"/>
                  </a:cubicBezTo>
                  <a:cubicBezTo>
                    <a:pt x="129" y="3730"/>
                    <a:pt x="1696" y="4764"/>
                    <a:pt x="3604" y="4764"/>
                  </a:cubicBezTo>
                  <a:cubicBezTo>
                    <a:pt x="4738" y="4764"/>
                    <a:pt x="5770" y="4382"/>
                    <a:pt x="6368" y="3741"/>
                  </a:cubicBezTo>
                  <a:cubicBezTo>
                    <a:pt x="6746" y="3336"/>
                    <a:pt x="6929" y="2856"/>
                    <a:pt x="6893" y="2355"/>
                  </a:cubicBezTo>
                  <a:cubicBezTo>
                    <a:pt x="6800" y="1035"/>
                    <a:pt x="5235" y="1"/>
                    <a:pt x="3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6505906" y="2133500"/>
              <a:ext cx="65278" cy="36979"/>
            </a:xfrm>
            <a:custGeom>
              <a:rect b="b" l="l" r="r" t="t"/>
              <a:pathLst>
                <a:path extrusionOk="0" h="2211" w="3903">
                  <a:moveTo>
                    <a:pt x="1862" y="0"/>
                  </a:moveTo>
                  <a:cubicBezTo>
                    <a:pt x="857" y="0"/>
                    <a:pt x="47" y="447"/>
                    <a:pt x="25" y="1030"/>
                  </a:cubicBezTo>
                  <a:cubicBezTo>
                    <a:pt x="1" y="1638"/>
                    <a:pt x="844" y="2166"/>
                    <a:pt x="1909" y="2208"/>
                  </a:cubicBezTo>
                  <a:cubicBezTo>
                    <a:pt x="1954" y="2210"/>
                    <a:pt x="1998" y="2210"/>
                    <a:pt x="2042" y="2210"/>
                  </a:cubicBezTo>
                  <a:cubicBezTo>
                    <a:pt x="3046" y="2210"/>
                    <a:pt x="3856" y="1764"/>
                    <a:pt x="3880" y="1180"/>
                  </a:cubicBezTo>
                  <a:cubicBezTo>
                    <a:pt x="3903" y="571"/>
                    <a:pt x="3059" y="44"/>
                    <a:pt x="1995" y="3"/>
                  </a:cubicBezTo>
                  <a:cubicBezTo>
                    <a:pt x="1950" y="1"/>
                    <a:pt x="1906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6730523" y="1699252"/>
              <a:ext cx="105970" cy="47951"/>
            </a:xfrm>
            <a:custGeom>
              <a:rect b="b" l="l" r="r" t="t"/>
              <a:pathLst>
                <a:path extrusionOk="0" h="2867" w="6336">
                  <a:moveTo>
                    <a:pt x="4979" y="353"/>
                  </a:moveTo>
                  <a:cubicBezTo>
                    <a:pt x="5086" y="353"/>
                    <a:pt x="5162" y="366"/>
                    <a:pt x="5192" y="397"/>
                  </a:cubicBezTo>
                  <a:cubicBezTo>
                    <a:pt x="5296" y="508"/>
                    <a:pt x="5382" y="884"/>
                    <a:pt x="5303" y="1403"/>
                  </a:cubicBezTo>
                  <a:cubicBezTo>
                    <a:pt x="5215" y="2000"/>
                    <a:pt x="4995" y="2287"/>
                    <a:pt x="4400" y="2358"/>
                  </a:cubicBezTo>
                  <a:cubicBezTo>
                    <a:pt x="4297" y="2370"/>
                    <a:pt x="4203" y="2376"/>
                    <a:pt x="4119" y="2376"/>
                  </a:cubicBezTo>
                  <a:cubicBezTo>
                    <a:pt x="3519" y="2376"/>
                    <a:pt x="3380" y="2076"/>
                    <a:pt x="3270" y="1724"/>
                  </a:cubicBezTo>
                  <a:cubicBezTo>
                    <a:pt x="3145" y="1323"/>
                    <a:pt x="3103" y="988"/>
                    <a:pt x="3113" y="895"/>
                  </a:cubicBezTo>
                  <a:cubicBezTo>
                    <a:pt x="3138" y="644"/>
                    <a:pt x="3315" y="610"/>
                    <a:pt x="3846" y="510"/>
                  </a:cubicBezTo>
                  <a:cubicBezTo>
                    <a:pt x="4229" y="438"/>
                    <a:pt x="4704" y="353"/>
                    <a:pt x="4979" y="353"/>
                  </a:cubicBezTo>
                  <a:close/>
                  <a:moveTo>
                    <a:pt x="1754" y="805"/>
                  </a:moveTo>
                  <a:cubicBezTo>
                    <a:pt x="1997" y="805"/>
                    <a:pt x="2103" y="849"/>
                    <a:pt x="2164" y="1015"/>
                  </a:cubicBezTo>
                  <a:cubicBezTo>
                    <a:pt x="2196" y="1102"/>
                    <a:pt x="2238" y="1437"/>
                    <a:pt x="2216" y="1857"/>
                  </a:cubicBezTo>
                  <a:cubicBezTo>
                    <a:pt x="2195" y="2277"/>
                    <a:pt x="1985" y="2662"/>
                    <a:pt x="1519" y="2720"/>
                  </a:cubicBezTo>
                  <a:cubicBezTo>
                    <a:pt x="1477" y="2726"/>
                    <a:pt x="1438" y="2728"/>
                    <a:pt x="1401" y="2728"/>
                  </a:cubicBezTo>
                  <a:cubicBezTo>
                    <a:pt x="1047" y="2728"/>
                    <a:pt x="863" y="2492"/>
                    <a:pt x="651" y="1988"/>
                  </a:cubicBezTo>
                  <a:cubicBezTo>
                    <a:pt x="447" y="1504"/>
                    <a:pt x="437" y="1119"/>
                    <a:pt x="510" y="986"/>
                  </a:cubicBezTo>
                  <a:cubicBezTo>
                    <a:pt x="584" y="854"/>
                    <a:pt x="818" y="858"/>
                    <a:pt x="1357" y="824"/>
                  </a:cubicBezTo>
                  <a:cubicBezTo>
                    <a:pt x="1520" y="813"/>
                    <a:pt x="1650" y="805"/>
                    <a:pt x="1754" y="805"/>
                  </a:cubicBezTo>
                  <a:close/>
                  <a:moveTo>
                    <a:pt x="5097" y="1"/>
                  </a:moveTo>
                  <a:cubicBezTo>
                    <a:pt x="4989" y="1"/>
                    <a:pt x="4875" y="9"/>
                    <a:pt x="4760" y="23"/>
                  </a:cubicBezTo>
                  <a:cubicBezTo>
                    <a:pt x="4330" y="77"/>
                    <a:pt x="3185" y="221"/>
                    <a:pt x="2951" y="404"/>
                  </a:cubicBezTo>
                  <a:cubicBezTo>
                    <a:pt x="2716" y="587"/>
                    <a:pt x="2730" y="720"/>
                    <a:pt x="2603" y="732"/>
                  </a:cubicBezTo>
                  <a:cubicBezTo>
                    <a:pt x="2597" y="733"/>
                    <a:pt x="2591" y="733"/>
                    <a:pt x="2585" y="733"/>
                  </a:cubicBezTo>
                  <a:cubicBezTo>
                    <a:pt x="2480" y="733"/>
                    <a:pt x="2458" y="612"/>
                    <a:pt x="2199" y="498"/>
                  </a:cubicBezTo>
                  <a:cubicBezTo>
                    <a:pt x="2097" y="454"/>
                    <a:pt x="1940" y="438"/>
                    <a:pt x="1762" y="438"/>
                  </a:cubicBezTo>
                  <a:cubicBezTo>
                    <a:pt x="1464" y="438"/>
                    <a:pt x="1105" y="483"/>
                    <a:pt x="836" y="517"/>
                  </a:cubicBezTo>
                  <a:cubicBezTo>
                    <a:pt x="407" y="570"/>
                    <a:pt x="0" y="665"/>
                    <a:pt x="9" y="862"/>
                  </a:cubicBezTo>
                  <a:cubicBezTo>
                    <a:pt x="17" y="1058"/>
                    <a:pt x="93" y="1400"/>
                    <a:pt x="180" y="1455"/>
                  </a:cubicBezTo>
                  <a:cubicBezTo>
                    <a:pt x="267" y="1509"/>
                    <a:pt x="267" y="1500"/>
                    <a:pt x="605" y="2275"/>
                  </a:cubicBezTo>
                  <a:cubicBezTo>
                    <a:pt x="761" y="2635"/>
                    <a:pt x="987" y="2867"/>
                    <a:pt x="1376" y="2867"/>
                  </a:cubicBezTo>
                  <a:cubicBezTo>
                    <a:pt x="1456" y="2867"/>
                    <a:pt x="1543" y="2857"/>
                    <a:pt x="1638" y="2836"/>
                  </a:cubicBezTo>
                  <a:cubicBezTo>
                    <a:pt x="2343" y="2683"/>
                    <a:pt x="2389" y="1878"/>
                    <a:pt x="2443" y="1543"/>
                  </a:cubicBezTo>
                  <a:cubicBezTo>
                    <a:pt x="2498" y="1206"/>
                    <a:pt x="2549" y="1156"/>
                    <a:pt x="2656" y="1143"/>
                  </a:cubicBezTo>
                  <a:cubicBezTo>
                    <a:pt x="2668" y="1142"/>
                    <a:pt x="2680" y="1141"/>
                    <a:pt x="2692" y="1141"/>
                  </a:cubicBezTo>
                  <a:cubicBezTo>
                    <a:pt x="2781" y="1141"/>
                    <a:pt x="2852" y="1199"/>
                    <a:pt x="2973" y="1476"/>
                  </a:cubicBezTo>
                  <a:cubicBezTo>
                    <a:pt x="3108" y="1787"/>
                    <a:pt x="3207" y="2508"/>
                    <a:pt x="3930" y="2548"/>
                  </a:cubicBezTo>
                  <a:cubicBezTo>
                    <a:pt x="3999" y="2552"/>
                    <a:pt x="4064" y="2554"/>
                    <a:pt x="4127" y="2554"/>
                  </a:cubicBezTo>
                  <a:cubicBezTo>
                    <a:pt x="4936" y="2554"/>
                    <a:pt x="5297" y="2233"/>
                    <a:pt x="5419" y="1670"/>
                  </a:cubicBezTo>
                  <a:cubicBezTo>
                    <a:pt x="5597" y="847"/>
                    <a:pt x="5556" y="844"/>
                    <a:pt x="5627" y="769"/>
                  </a:cubicBezTo>
                  <a:cubicBezTo>
                    <a:pt x="5632" y="764"/>
                    <a:pt x="5653" y="762"/>
                    <a:pt x="5685" y="762"/>
                  </a:cubicBezTo>
                  <a:cubicBezTo>
                    <a:pt x="5856" y="762"/>
                    <a:pt x="6335" y="829"/>
                    <a:pt x="6335" y="829"/>
                  </a:cubicBezTo>
                  <a:lnTo>
                    <a:pt x="6319" y="583"/>
                  </a:lnTo>
                  <a:cubicBezTo>
                    <a:pt x="6319" y="583"/>
                    <a:pt x="5666" y="249"/>
                    <a:pt x="5656" y="200"/>
                  </a:cubicBezTo>
                  <a:cubicBezTo>
                    <a:pt x="5627" y="59"/>
                    <a:pt x="5390" y="1"/>
                    <a:pt x="5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6713146" y="1604990"/>
              <a:ext cx="210367" cy="185681"/>
            </a:xfrm>
            <a:custGeom>
              <a:rect b="b" l="l" r="r" t="t"/>
              <a:pathLst>
                <a:path extrusionOk="0" h="11102" w="12578">
                  <a:moveTo>
                    <a:pt x="7376" y="0"/>
                  </a:moveTo>
                  <a:cubicBezTo>
                    <a:pt x="6807" y="0"/>
                    <a:pt x="6244" y="72"/>
                    <a:pt x="5729" y="216"/>
                  </a:cubicBezTo>
                  <a:cubicBezTo>
                    <a:pt x="4922" y="443"/>
                    <a:pt x="4615" y="866"/>
                    <a:pt x="4202" y="866"/>
                  </a:cubicBezTo>
                  <a:cubicBezTo>
                    <a:pt x="4197" y="866"/>
                    <a:pt x="4191" y="866"/>
                    <a:pt x="4186" y="865"/>
                  </a:cubicBezTo>
                  <a:cubicBezTo>
                    <a:pt x="3863" y="855"/>
                    <a:pt x="3460" y="638"/>
                    <a:pt x="3041" y="487"/>
                  </a:cubicBezTo>
                  <a:cubicBezTo>
                    <a:pt x="2555" y="313"/>
                    <a:pt x="2156" y="237"/>
                    <a:pt x="1828" y="237"/>
                  </a:cubicBezTo>
                  <a:cubicBezTo>
                    <a:pt x="0" y="237"/>
                    <a:pt x="430" y="2600"/>
                    <a:pt x="719" y="3330"/>
                  </a:cubicBezTo>
                  <a:cubicBezTo>
                    <a:pt x="871" y="3710"/>
                    <a:pt x="1596" y="3986"/>
                    <a:pt x="1693" y="4145"/>
                  </a:cubicBezTo>
                  <a:cubicBezTo>
                    <a:pt x="1788" y="4303"/>
                    <a:pt x="1778" y="5077"/>
                    <a:pt x="1840" y="5418"/>
                  </a:cubicBezTo>
                  <a:cubicBezTo>
                    <a:pt x="1901" y="5759"/>
                    <a:pt x="2238" y="5890"/>
                    <a:pt x="2238" y="5890"/>
                  </a:cubicBezTo>
                  <a:cubicBezTo>
                    <a:pt x="2238" y="5890"/>
                    <a:pt x="2255" y="4881"/>
                    <a:pt x="2272" y="4744"/>
                  </a:cubicBezTo>
                  <a:cubicBezTo>
                    <a:pt x="2314" y="4386"/>
                    <a:pt x="2432" y="4014"/>
                    <a:pt x="2745" y="3801"/>
                  </a:cubicBezTo>
                  <a:cubicBezTo>
                    <a:pt x="3070" y="3578"/>
                    <a:pt x="3517" y="3544"/>
                    <a:pt x="3895" y="3477"/>
                  </a:cubicBezTo>
                  <a:cubicBezTo>
                    <a:pt x="3929" y="3471"/>
                    <a:pt x="3975" y="3468"/>
                    <a:pt x="4029" y="3468"/>
                  </a:cubicBezTo>
                  <a:cubicBezTo>
                    <a:pt x="4598" y="3468"/>
                    <a:pt x="6138" y="3770"/>
                    <a:pt x="6250" y="3867"/>
                  </a:cubicBezTo>
                  <a:cubicBezTo>
                    <a:pt x="6846" y="4380"/>
                    <a:pt x="7000" y="5549"/>
                    <a:pt x="7169" y="6237"/>
                  </a:cubicBezTo>
                  <a:cubicBezTo>
                    <a:pt x="7245" y="6555"/>
                    <a:pt x="7325" y="6769"/>
                    <a:pt x="7454" y="6769"/>
                  </a:cubicBezTo>
                  <a:cubicBezTo>
                    <a:pt x="7456" y="6769"/>
                    <a:pt x="7457" y="6769"/>
                    <a:pt x="7458" y="6769"/>
                  </a:cubicBezTo>
                  <a:cubicBezTo>
                    <a:pt x="7522" y="6162"/>
                    <a:pt x="7681" y="5934"/>
                    <a:pt x="7935" y="5934"/>
                  </a:cubicBezTo>
                  <a:cubicBezTo>
                    <a:pt x="8078" y="5934"/>
                    <a:pt x="8250" y="6005"/>
                    <a:pt x="8453" y="6121"/>
                  </a:cubicBezTo>
                  <a:cubicBezTo>
                    <a:pt x="8754" y="6294"/>
                    <a:pt x="8924" y="6894"/>
                    <a:pt x="8934" y="7402"/>
                  </a:cubicBezTo>
                  <a:cubicBezTo>
                    <a:pt x="8947" y="8004"/>
                    <a:pt x="8610" y="8666"/>
                    <a:pt x="7979" y="8800"/>
                  </a:cubicBezTo>
                  <a:cubicBezTo>
                    <a:pt x="7754" y="8849"/>
                    <a:pt x="8436" y="10140"/>
                    <a:pt x="8750" y="10463"/>
                  </a:cubicBezTo>
                  <a:cubicBezTo>
                    <a:pt x="8854" y="10570"/>
                    <a:pt x="8957" y="10680"/>
                    <a:pt x="9084" y="10755"/>
                  </a:cubicBezTo>
                  <a:cubicBezTo>
                    <a:pt x="9202" y="10825"/>
                    <a:pt x="9336" y="10862"/>
                    <a:pt x="9469" y="10898"/>
                  </a:cubicBezTo>
                  <a:lnTo>
                    <a:pt x="9927" y="11022"/>
                  </a:lnTo>
                  <a:cubicBezTo>
                    <a:pt x="10072" y="11061"/>
                    <a:pt x="10221" y="11101"/>
                    <a:pt x="10369" y="11101"/>
                  </a:cubicBezTo>
                  <a:cubicBezTo>
                    <a:pt x="10432" y="11101"/>
                    <a:pt x="10494" y="11094"/>
                    <a:pt x="10555" y="11076"/>
                  </a:cubicBezTo>
                  <a:cubicBezTo>
                    <a:pt x="10892" y="10981"/>
                    <a:pt x="11070" y="10623"/>
                    <a:pt x="11223" y="10307"/>
                  </a:cubicBezTo>
                  <a:cubicBezTo>
                    <a:pt x="11473" y="9789"/>
                    <a:pt x="11760" y="9287"/>
                    <a:pt x="11964" y="8747"/>
                  </a:cubicBezTo>
                  <a:cubicBezTo>
                    <a:pt x="12446" y="7480"/>
                    <a:pt x="12577" y="5940"/>
                    <a:pt x="12412" y="4522"/>
                  </a:cubicBezTo>
                  <a:cubicBezTo>
                    <a:pt x="12363" y="4094"/>
                    <a:pt x="12285" y="3670"/>
                    <a:pt x="12178" y="3253"/>
                  </a:cubicBezTo>
                  <a:cubicBezTo>
                    <a:pt x="11888" y="2147"/>
                    <a:pt x="11212" y="1209"/>
                    <a:pt x="10201" y="663"/>
                  </a:cubicBezTo>
                  <a:cubicBezTo>
                    <a:pt x="9382" y="219"/>
                    <a:pt x="8369" y="0"/>
                    <a:pt x="73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5" name="Google Shape;875;p32"/>
            <p:cNvGrpSpPr/>
            <p:nvPr/>
          </p:nvGrpSpPr>
          <p:grpSpPr>
            <a:xfrm>
              <a:off x="6097716" y="2133533"/>
              <a:ext cx="159289" cy="134268"/>
              <a:chOff x="6097716" y="2133533"/>
              <a:chExt cx="159289" cy="134268"/>
            </a:xfrm>
          </p:grpSpPr>
          <p:sp>
            <p:nvSpPr>
              <p:cNvPr id="876" name="Google Shape;876;p32"/>
              <p:cNvSpPr/>
              <p:nvPr/>
            </p:nvSpPr>
            <p:spPr>
              <a:xfrm>
                <a:off x="6210576" y="2155577"/>
                <a:ext cx="46429" cy="36594"/>
              </a:xfrm>
              <a:custGeom>
                <a:rect b="b" l="l" r="r" t="t"/>
                <a:pathLst>
                  <a:path extrusionOk="0" h="2188" w="2776">
                    <a:moveTo>
                      <a:pt x="2775" y="0"/>
                    </a:moveTo>
                    <a:lnTo>
                      <a:pt x="1" y="544"/>
                    </a:lnTo>
                    <a:lnTo>
                      <a:pt x="750" y="2188"/>
                    </a:lnTo>
                    <a:lnTo>
                      <a:pt x="27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6097716" y="2133533"/>
                <a:ext cx="142246" cy="134268"/>
              </a:xfrm>
              <a:custGeom>
                <a:rect b="b" l="l" r="r" t="t"/>
                <a:pathLst>
                  <a:path extrusionOk="0" h="8028" w="8505">
                    <a:moveTo>
                      <a:pt x="4253" y="1"/>
                    </a:moveTo>
                    <a:cubicBezTo>
                      <a:pt x="1905" y="1"/>
                      <a:pt x="0" y="1798"/>
                      <a:pt x="0" y="4014"/>
                    </a:cubicBezTo>
                    <a:cubicBezTo>
                      <a:pt x="0" y="6230"/>
                      <a:pt x="1904" y="8027"/>
                      <a:pt x="4253" y="8027"/>
                    </a:cubicBezTo>
                    <a:cubicBezTo>
                      <a:pt x="6601" y="8027"/>
                      <a:pt x="8504" y="6230"/>
                      <a:pt x="8504" y="4014"/>
                    </a:cubicBezTo>
                    <a:cubicBezTo>
                      <a:pt x="8504" y="1799"/>
                      <a:pt x="6601" y="1"/>
                      <a:pt x="425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6154681" y="2155593"/>
                <a:ext cx="54373" cy="77420"/>
              </a:xfrm>
              <a:custGeom>
                <a:rect b="b" l="l" r="r" t="t"/>
                <a:pathLst>
                  <a:path extrusionOk="0" h="4629" w="3251">
                    <a:moveTo>
                      <a:pt x="1186" y="1"/>
                    </a:moveTo>
                    <a:cubicBezTo>
                      <a:pt x="1144" y="1"/>
                      <a:pt x="1102" y="12"/>
                      <a:pt x="1062" y="38"/>
                    </a:cubicBezTo>
                    <a:cubicBezTo>
                      <a:pt x="895" y="146"/>
                      <a:pt x="943" y="416"/>
                      <a:pt x="950" y="586"/>
                    </a:cubicBezTo>
                    <a:cubicBezTo>
                      <a:pt x="985" y="1294"/>
                      <a:pt x="600" y="2006"/>
                      <a:pt x="1" y="2340"/>
                    </a:cubicBezTo>
                    <a:cubicBezTo>
                      <a:pt x="1" y="2340"/>
                      <a:pt x="41" y="3847"/>
                      <a:pt x="32" y="4616"/>
                    </a:cubicBezTo>
                    <a:cubicBezTo>
                      <a:pt x="397" y="4623"/>
                      <a:pt x="764" y="4629"/>
                      <a:pt x="1126" y="4629"/>
                    </a:cubicBezTo>
                    <a:cubicBezTo>
                      <a:pt x="1594" y="4629"/>
                      <a:pt x="2052" y="4619"/>
                      <a:pt x="2487" y="4587"/>
                    </a:cubicBezTo>
                    <a:cubicBezTo>
                      <a:pt x="2731" y="4570"/>
                      <a:pt x="2940" y="4165"/>
                      <a:pt x="2645" y="4038"/>
                    </a:cubicBezTo>
                    <a:cubicBezTo>
                      <a:pt x="2769" y="3971"/>
                      <a:pt x="2895" y="3907"/>
                      <a:pt x="2949" y="3761"/>
                    </a:cubicBezTo>
                    <a:cubicBezTo>
                      <a:pt x="3002" y="3623"/>
                      <a:pt x="2939" y="3436"/>
                      <a:pt x="2802" y="3400"/>
                    </a:cubicBezTo>
                    <a:lnTo>
                      <a:pt x="2802" y="3400"/>
                    </a:lnTo>
                    <a:cubicBezTo>
                      <a:pt x="2823" y="3405"/>
                      <a:pt x="2842" y="3408"/>
                      <a:pt x="2861" y="3408"/>
                    </a:cubicBezTo>
                    <a:cubicBezTo>
                      <a:pt x="3106" y="3408"/>
                      <a:pt x="3190" y="2982"/>
                      <a:pt x="2980" y="2838"/>
                    </a:cubicBezTo>
                    <a:cubicBezTo>
                      <a:pt x="3100" y="2731"/>
                      <a:pt x="3200" y="2591"/>
                      <a:pt x="3224" y="2428"/>
                    </a:cubicBezTo>
                    <a:cubicBezTo>
                      <a:pt x="3250" y="2265"/>
                      <a:pt x="3186" y="2081"/>
                      <a:pt x="3049" y="2003"/>
                    </a:cubicBezTo>
                    <a:cubicBezTo>
                      <a:pt x="2958" y="1951"/>
                      <a:pt x="2849" y="1950"/>
                      <a:pt x="2746" y="1950"/>
                    </a:cubicBezTo>
                    <a:lnTo>
                      <a:pt x="1702" y="1941"/>
                    </a:lnTo>
                    <a:cubicBezTo>
                      <a:pt x="1796" y="1372"/>
                      <a:pt x="1824" y="753"/>
                      <a:pt x="1548" y="252"/>
                    </a:cubicBezTo>
                    <a:cubicBezTo>
                      <a:pt x="1483" y="135"/>
                      <a:pt x="1334" y="1"/>
                      <a:pt x="118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>
                <a:off x="6128975" y="2194713"/>
                <a:ext cx="21157" cy="38066"/>
              </a:xfrm>
              <a:custGeom>
                <a:rect b="b" l="l" r="r" t="t"/>
                <a:pathLst>
                  <a:path extrusionOk="0" h="2276" w="1265">
                    <a:moveTo>
                      <a:pt x="1" y="1"/>
                    </a:moveTo>
                    <a:lnTo>
                      <a:pt x="1" y="2275"/>
                    </a:lnTo>
                    <a:lnTo>
                      <a:pt x="1265" y="2275"/>
                    </a:lnTo>
                    <a:lnTo>
                      <a:pt x="1265" y="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32"/>
            <p:cNvGrpSpPr/>
            <p:nvPr/>
          </p:nvGrpSpPr>
          <p:grpSpPr>
            <a:xfrm>
              <a:off x="6367306" y="1531266"/>
              <a:ext cx="209915" cy="213946"/>
              <a:chOff x="6367306" y="1531266"/>
              <a:chExt cx="209915" cy="213946"/>
            </a:xfrm>
          </p:grpSpPr>
          <p:sp>
            <p:nvSpPr>
              <p:cNvPr id="881" name="Google Shape;881;p32"/>
              <p:cNvSpPr/>
              <p:nvPr/>
            </p:nvSpPr>
            <p:spPr>
              <a:xfrm>
                <a:off x="6367306" y="1531266"/>
                <a:ext cx="209915" cy="213946"/>
              </a:xfrm>
              <a:custGeom>
                <a:rect b="b" l="l" r="r" t="t"/>
                <a:pathLst>
                  <a:path extrusionOk="0" h="12792" w="12551">
                    <a:moveTo>
                      <a:pt x="6276" y="0"/>
                    </a:moveTo>
                    <a:cubicBezTo>
                      <a:pt x="2810" y="0"/>
                      <a:pt x="0" y="2809"/>
                      <a:pt x="0" y="6274"/>
                    </a:cubicBezTo>
                    <a:cubicBezTo>
                      <a:pt x="0" y="9740"/>
                      <a:pt x="2810" y="12549"/>
                      <a:pt x="6276" y="12549"/>
                    </a:cubicBezTo>
                    <a:cubicBezTo>
                      <a:pt x="6278" y="12549"/>
                      <a:pt x="6280" y="12549"/>
                      <a:pt x="6283" y="12549"/>
                    </a:cubicBezTo>
                    <a:cubicBezTo>
                      <a:pt x="7518" y="12549"/>
                      <a:pt x="8725" y="12182"/>
                      <a:pt x="9752" y="11496"/>
                    </a:cubicBezTo>
                    <a:lnTo>
                      <a:pt x="12181" y="12791"/>
                    </a:lnTo>
                    <a:lnTo>
                      <a:pt x="11178" y="10184"/>
                    </a:lnTo>
                    <a:cubicBezTo>
                      <a:pt x="12067" y="9075"/>
                      <a:pt x="12551" y="7695"/>
                      <a:pt x="12549" y="6274"/>
                    </a:cubicBezTo>
                    <a:cubicBezTo>
                      <a:pt x="12549" y="2809"/>
                      <a:pt x="9741" y="0"/>
                      <a:pt x="6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6417715" y="1600206"/>
                <a:ext cx="105953" cy="76316"/>
              </a:xfrm>
              <a:custGeom>
                <a:rect b="b" l="l" r="r" t="t"/>
                <a:pathLst>
                  <a:path extrusionOk="0" h="4563" w="6335">
                    <a:moveTo>
                      <a:pt x="1686" y="1"/>
                    </a:moveTo>
                    <a:cubicBezTo>
                      <a:pt x="1300" y="1"/>
                      <a:pt x="913" y="147"/>
                      <a:pt x="616" y="439"/>
                    </a:cubicBezTo>
                    <a:cubicBezTo>
                      <a:pt x="11" y="1031"/>
                      <a:pt x="1" y="2000"/>
                      <a:pt x="593" y="2606"/>
                    </a:cubicBezTo>
                    <a:lnTo>
                      <a:pt x="2060" y="4103"/>
                    </a:lnTo>
                    <a:cubicBezTo>
                      <a:pt x="2360" y="4409"/>
                      <a:pt x="2757" y="4563"/>
                      <a:pt x="3154" y="4563"/>
                    </a:cubicBezTo>
                    <a:cubicBezTo>
                      <a:pt x="3541" y="4563"/>
                      <a:pt x="3927" y="4417"/>
                      <a:pt x="4225" y="4125"/>
                    </a:cubicBezTo>
                    <a:cubicBezTo>
                      <a:pt x="4229" y="4123"/>
                      <a:pt x="4231" y="4118"/>
                      <a:pt x="4233" y="4116"/>
                    </a:cubicBezTo>
                    <a:lnTo>
                      <a:pt x="5725" y="2647"/>
                    </a:lnTo>
                    <a:cubicBezTo>
                      <a:pt x="6327" y="2053"/>
                      <a:pt x="6334" y="1084"/>
                      <a:pt x="5740" y="481"/>
                    </a:cubicBezTo>
                    <a:cubicBezTo>
                      <a:pt x="5441" y="177"/>
                      <a:pt x="5045" y="24"/>
                      <a:pt x="4649" y="24"/>
                    </a:cubicBezTo>
                    <a:cubicBezTo>
                      <a:pt x="4261" y="24"/>
                      <a:pt x="3872" y="171"/>
                      <a:pt x="3574" y="465"/>
                    </a:cubicBezTo>
                    <a:lnTo>
                      <a:pt x="3172" y="860"/>
                    </a:lnTo>
                    <a:lnTo>
                      <a:pt x="2782" y="462"/>
                    </a:lnTo>
                    <a:cubicBezTo>
                      <a:pt x="2482" y="155"/>
                      <a:pt x="2084" y="1"/>
                      <a:pt x="1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3" name="Google Shape;883;p32"/>
          <p:cNvSpPr txBox="1"/>
          <p:nvPr>
            <p:ph idx="1" type="subTitle"/>
          </p:nvPr>
        </p:nvSpPr>
        <p:spPr>
          <a:xfrm>
            <a:off x="5250406" y="102600"/>
            <a:ext cx="3673200" cy="4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El modelo Big Bang consiste en enfocar todos los recursos posibles en el desarrollo y codificación de software, con muy poca o ninguna planificación.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Los requisitos se entienden e implementan a medida que se presentan. Cualquier cambio requerido puede o no necesitar renovar el software completo.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3"/>
          <p:cNvSpPr txBox="1"/>
          <p:nvPr>
            <p:ph idx="8"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del BBM</a:t>
            </a:r>
            <a:endParaRPr/>
          </a:p>
        </p:txBody>
      </p:sp>
      <p:sp>
        <p:nvSpPr>
          <p:cNvPr id="889" name="Google Shape;889;p33"/>
          <p:cNvSpPr/>
          <p:nvPr/>
        </p:nvSpPr>
        <p:spPr>
          <a:xfrm>
            <a:off x="940850" y="2063145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3"/>
          <p:cNvSpPr/>
          <p:nvPr/>
        </p:nvSpPr>
        <p:spPr>
          <a:xfrm>
            <a:off x="6596675" y="2063145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3"/>
          <p:cNvSpPr/>
          <p:nvPr/>
        </p:nvSpPr>
        <p:spPr>
          <a:xfrm>
            <a:off x="4711400" y="2063145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3"/>
          <p:cNvSpPr/>
          <p:nvPr/>
        </p:nvSpPr>
        <p:spPr>
          <a:xfrm>
            <a:off x="2826125" y="2063145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3"/>
          <p:cNvSpPr txBox="1"/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Simple.</a:t>
            </a:r>
            <a:endParaRPr/>
          </a:p>
        </p:txBody>
      </p:sp>
      <p:sp>
        <p:nvSpPr>
          <p:cNvPr id="894" name="Google Shape;894;p33"/>
          <p:cNvSpPr txBox="1"/>
          <p:nvPr>
            <p:ph idx="2" type="title"/>
          </p:nvPr>
        </p:nvSpPr>
        <p:spPr>
          <a:xfrm>
            <a:off x="2848475" y="2115925"/>
            <a:ext cx="1561800" cy="6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se necesita planeación.</a:t>
            </a:r>
            <a:endParaRPr/>
          </a:p>
        </p:txBody>
      </p:sp>
      <p:sp>
        <p:nvSpPr>
          <p:cNvPr id="895" name="Google Shape;895;p33"/>
          <p:cNvSpPr txBox="1"/>
          <p:nvPr>
            <p:ph idx="4" type="title"/>
          </p:nvPr>
        </p:nvSpPr>
        <p:spPr>
          <a:xfrm>
            <a:off x="4733750" y="2115925"/>
            <a:ext cx="15618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 de manejar.</a:t>
            </a:r>
            <a:endParaRPr/>
          </a:p>
        </p:txBody>
      </p:sp>
      <p:sp>
        <p:nvSpPr>
          <p:cNvPr id="896" name="Google Shape;896;p33"/>
          <p:cNvSpPr txBox="1"/>
          <p:nvPr>
            <p:ph idx="6" type="title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Pocos recursos</a:t>
            </a:r>
            <a:endParaRPr/>
          </a:p>
        </p:txBody>
      </p:sp>
      <p:sp>
        <p:nvSpPr>
          <p:cNvPr id="897" name="Google Shape;897;p33"/>
          <p:cNvSpPr/>
          <p:nvPr/>
        </p:nvSpPr>
        <p:spPr>
          <a:xfrm>
            <a:off x="2860675" y="3207520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3"/>
          <p:cNvSpPr/>
          <p:nvPr/>
        </p:nvSpPr>
        <p:spPr>
          <a:xfrm>
            <a:off x="4745950" y="3207520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3"/>
          <p:cNvSpPr txBox="1"/>
          <p:nvPr>
            <p:ph type="title"/>
          </p:nvPr>
        </p:nvSpPr>
        <p:spPr>
          <a:xfrm>
            <a:off x="2791539" y="3392900"/>
            <a:ext cx="1744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Flexibilidad a los desarrolladores</a:t>
            </a:r>
            <a:endParaRPr/>
          </a:p>
        </p:txBody>
      </p:sp>
      <p:sp>
        <p:nvSpPr>
          <p:cNvPr id="900" name="Google Shape;900;p33"/>
          <p:cNvSpPr txBox="1"/>
          <p:nvPr>
            <p:ph idx="2" type="title"/>
          </p:nvPr>
        </p:nvSpPr>
        <p:spPr>
          <a:xfrm>
            <a:off x="4768300" y="3260300"/>
            <a:ext cx="1561800" cy="6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Buena forma para aprender</a:t>
            </a:r>
            <a:endParaRPr/>
          </a:p>
        </p:txBody>
      </p:sp>
      <p:grpSp>
        <p:nvGrpSpPr>
          <p:cNvPr id="901" name="Google Shape;901;p33"/>
          <p:cNvGrpSpPr/>
          <p:nvPr/>
        </p:nvGrpSpPr>
        <p:grpSpPr>
          <a:xfrm>
            <a:off x="6562038" y="3065217"/>
            <a:ext cx="1998338" cy="2485988"/>
            <a:chOff x="2984738" y="618617"/>
            <a:chExt cx="1998338" cy="2485988"/>
          </a:xfrm>
        </p:grpSpPr>
        <p:sp>
          <p:nvSpPr>
            <p:cNvPr id="902" name="Google Shape;902;p33"/>
            <p:cNvSpPr/>
            <p:nvPr/>
          </p:nvSpPr>
          <p:spPr>
            <a:xfrm>
              <a:off x="3245578" y="2015880"/>
              <a:ext cx="1737498" cy="1024379"/>
            </a:xfrm>
            <a:custGeom>
              <a:rect b="b" l="l" r="r" t="t"/>
              <a:pathLst>
                <a:path extrusionOk="0" h="79440" w="134742">
                  <a:moveTo>
                    <a:pt x="87745" y="549"/>
                  </a:moveTo>
                  <a:lnTo>
                    <a:pt x="132773" y="27055"/>
                  </a:lnTo>
                  <a:cubicBezTo>
                    <a:pt x="134742" y="28213"/>
                    <a:pt x="134722" y="31066"/>
                    <a:pt x="132738" y="32198"/>
                  </a:cubicBezTo>
                  <a:lnTo>
                    <a:pt x="50825" y="78918"/>
                  </a:lnTo>
                  <a:cubicBezTo>
                    <a:pt x="49912" y="79440"/>
                    <a:pt x="48790" y="79439"/>
                    <a:pt x="47878" y="78917"/>
                  </a:cubicBezTo>
                  <a:lnTo>
                    <a:pt x="2000" y="52682"/>
                  </a:lnTo>
                  <a:cubicBezTo>
                    <a:pt x="1" y="51539"/>
                    <a:pt x="6" y="48655"/>
                    <a:pt x="2008" y="47518"/>
                  </a:cubicBezTo>
                  <a:lnTo>
                    <a:pt x="84769" y="526"/>
                  </a:lnTo>
                  <a:cubicBezTo>
                    <a:pt x="85694" y="0"/>
                    <a:pt x="86828" y="9"/>
                    <a:pt x="87745" y="5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3" name="Google Shape;903;p33"/>
            <p:cNvGrpSpPr/>
            <p:nvPr/>
          </p:nvGrpSpPr>
          <p:grpSpPr>
            <a:xfrm>
              <a:off x="2984738" y="618617"/>
              <a:ext cx="1991839" cy="2485988"/>
              <a:chOff x="1580425" y="656450"/>
              <a:chExt cx="3861650" cy="4819675"/>
            </a:xfrm>
          </p:grpSpPr>
          <p:sp>
            <p:nvSpPr>
              <p:cNvPr id="904" name="Google Shape;904;p33"/>
              <p:cNvSpPr/>
              <p:nvPr/>
            </p:nvSpPr>
            <p:spPr>
              <a:xfrm>
                <a:off x="2524950" y="2326400"/>
                <a:ext cx="214625" cy="1680575"/>
              </a:xfrm>
              <a:custGeom>
                <a:rect b="b" l="l" r="r" t="t"/>
                <a:pathLst>
                  <a:path extrusionOk="0" h="67223" w="8585">
                    <a:moveTo>
                      <a:pt x="0" y="62201"/>
                    </a:moveTo>
                    <a:lnTo>
                      <a:pt x="0" y="0"/>
                    </a:lnTo>
                    <a:lnTo>
                      <a:pt x="8395" y="4733"/>
                    </a:lnTo>
                    <a:lnTo>
                      <a:pt x="8584" y="6722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34800" y="2321375"/>
                <a:ext cx="213675" cy="1685600"/>
              </a:xfrm>
              <a:custGeom>
                <a:rect b="b" l="l" r="r" t="t"/>
                <a:pathLst>
                  <a:path extrusionOk="0" h="67424" w="8547">
                    <a:moveTo>
                      <a:pt x="8546" y="1"/>
                    </a:moveTo>
                    <a:lnTo>
                      <a:pt x="1" y="4934"/>
                    </a:lnTo>
                    <a:lnTo>
                      <a:pt x="190" y="67424"/>
                    </a:lnTo>
                    <a:lnTo>
                      <a:pt x="8546" y="624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524950" y="2200750"/>
                <a:ext cx="423525" cy="244000"/>
              </a:xfrm>
              <a:custGeom>
                <a:rect b="b" l="l" r="r" t="t"/>
                <a:pathLst>
                  <a:path extrusionOk="0" h="9760" w="16941">
                    <a:moveTo>
                      <a:pt x="0" y="5026"/>
                    </a:moveTo>
                    <a:lnTo>
                      <a:pt x="8470" y="0"/>
                    </a:lnTo>
                    <a:lnTo>
                      <a:pt x="16940" y="4826"/>
                    </a:lnTo>
                    <a:lnTo>
                      <a:pt x="8395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2052700" y="2973950"/>
                <a:ext cx="214575" cy="1297975"/>
              </a:xfrm>
              <a:custGeom>
                <a:rect b="b" l="l" r="r" t="t"/>
                <a:pathLst>
                  <a:path extrusionOk="0" h="51919" w="8583">
                    <a:moveTo>
                      <a:pt x="0" y="46897"/>
                    </a:moveTo>
                    <a:lnTo>
                      <a:pt x="0" y="1"/>
                    </a:lnTo>
                    <a:lnTo>
                      <a:pt x="8394" y="4734"/>
                    </a:lnTo>
                    <a:lnTo>
                      <a:pt x="8583" y="519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2262525" y="2968950"/>
                <a:ext cx="213675" cy="1302975"/>
              </a:xfrm>
              <a:custGeom>
                <a:rect b="b" l="l" r="r" t="t"/>
                <a:pathLst>
                  <a:path extrusionOk="0" h="52119" w="8547">
                    <a:moveTo>
                      <a:pt x="8546" y="0"/>
                    </a:moveTo>
                    <a:lnTo>
                      <a:pt x="1" y="4934"/>
                    </a:lnTo>
                    <a:lnTo>
                      <a:pt x="190" y="52119"/>
                    </a:lnTo>
                    <a:lnTo>
                      <a:pt x="8546" y="470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2052700" y="2848325"/>
                <a:ext cx="423500" cy="243975"/>
              </a:xfrm>
              <a:custGeom>
                <a:rect b="b" l="l" r="r" t="t"/>
                <a:pathLst>
                  <a:path extrusionOk="0" h="9759" w="16940">
                    <a:moveTo>
                      <a:pt x="0" y="5026"/>
                    </a:moveTo>
                    <a:lnTo>
                      <a:pt x="8470" y="1"/>
                    </a:lnTo>
                    <a:lnTo>
                      <a:pt x="16939" y="4825"/>
                    </a:lnTo>
                    <a:lnTo>
                      <a:pt x="8394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1580425" y="2753150"/>
                <a:ext cx="214600" cy="1783775"/>
              </a:xfrm>
              <a:custGeom>
                <a:rect b="b" l="l" r="r" t="t"/>
                <a:pathLst>
                  <a:path extrusionOk="0" h="71351" w="8584">
                    <a:moveTo>
                      <a:pt x="0" y="66329"/>
                    </a:moveTo>
                    <a:lnTo>
                      <a:pt x="0" y="1"/>
                    </a:lnTo>
                    <a:lnTo>
                      <a:pt x="8393" y="4733"/>
                    </a:lnTo>
                    <a:lnTo>
                      <a:pt x="8584" y="713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1790250" y="2748125"/>
                <a:ext cx="213650" cy="1788800"/>
              </a:xfrm>
              <a:custGeom>
                <a:rect b="b" l="l" r="r" t="t"/>
                <a:pathLst>
                  <a:path extrusionOk="0" h="71552" w="8546">
                    <a:moveTo>
                      <a:pt x="8546" y="0"/>
                    </a:moveTo>
                    <a:lnTo>
                      <a:pt x="0" y="4934"/>
                    </a:lnTo>
                    <a:lnTo>
                      <a:pt x="191" y="71551"/>
                    </a:lnTo>
                    <a:lnTo>
                      <a:pt x="8546" y="665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1580425" y="2627525"/>
                <a:ext cx="423475" cy="243950"/>
              </a:xfrm>
              <a:custGeom>
                <a:rect b="b" l="l" r="r" t="t"/>
                <a:pathLst>
                  <a:path extrusionOk="0" h="9758" w="16939">
                    <a:moveTo>
                      <a:pt x="0" y="5026"/>
                    </a:moveTo>
                    <a:lnTo>
                      <a:pt x="8470" y="0"/>
                    </a:lnTo>
                    <a:lnTo>
                      <a:pt x="16939" y="4824"/>
                    </a:lnTo>
                    <a:lnTo>
                      <a:pt x="8393" y="9758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4127900" y="656450"/>
                <a:ext cx="353800" cy="491025"/>
              </a:xfrm>
              <a:custGeom>
                <a:rect b="b" l="l" r="r" t="t"/>
                <a:pathLst>
                  <a:path extrusionOk="0" h="19641" w="14152">
                    <a:moveTo>
                      <a:pt x="6583" y="1"/>
                    </a:moveTo>
                    <a:cubicBezTo>
                      <a:pt x="6855" y="5424"/>
                      <a:pt x="3908" y="8997"/>
                      <a:pt x="1" y="7980"/>
                    </a:cubicBezTo>
                    <a:cubicBezTo>
                      <a:pt x="3908" y="8997"/>
                      <a:pt x="7297" y="14217"/>
                      <a:pt x="7570" y="19640"/>
                    </a:cubicBezTo>
                    <a:cubicBezTo>
                      <a:pt x="7297" y="14217"/>
                      <a:pt x="10244" y="10645"/>
                      <a:pt x="14151" y="11661"/>
                    </a:cubicBezTo>
                    <a:cubicBezTo>
                      <a:pt x="10244" y="10644"/>
                      <a:pt x="6855" y="5424"/>
                      <a:pt x="65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4316375" y="1185075"/>
                <a:ext cx="184875" cy="256575"/>
              </a:xfrm>
              <a:custGeom>
                <a:rect b="b" l="l" r="r" t="t"/>
                <a:pathLst>
                  <a:path extrusionOk="0" h="10263" w="7395">
                    <a:moveTo>
                      <a:pt x="3440" y="0"/>
                    </a:moveTo>
                    <a:cubicBezTo>
                      <a:pt x="3582" y="2834"/>
                      <a:pt x="2042" y="4701"/>
                      <a:pt x="0" y="4170"/>
                    </a:cubicBezTo>
                    <a:cubicBezTo>
                      <a:pt x="2042" y="4701"/>
                      <a:pt x="3813" y="7429"/>
                      <a:pt x="3955" y="10263"/>
                    </a:cubicBezTo>
                    <a:cubicBezTo>
                      <a:pt x="3813" y="7429"/>
                      <a:pt x="5353" y="5561"/>
                      <a:pt x="7394" y="6093"/>
                    </a:cubicBezTo>
                    <a:cubicBezTo>
                      <a:pt x="5353" y="5562"/>
                      <a:pt x="3582" y="2834"/>
                      <a:pt x="344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3319125" y="4126500"/>
                <a:ext cx="2122950" cy="1349625"/>
              </a:xfrm>
              <a:custGeom>
                <a:rect b="b" l="l" r="r" t="t"/>
                <a:pathLst>
                  <a:path extrusionOk="0" h="53985" w="84918">
                    <a:moveTo>
                      <a:pt x="84784" y="42"/>
                    </a:moveTo>
                    <a:cubicBezTo>
                      <a:pt x="84568" y="767"/>
                      <a:pt x="84077" y="1380"/>
                      <a:pt x="83418" y="1753"/>
                    </a:cubicBezTo>
                    <a:lnTo>
                      <a:pt x="1505" y="48473"/>
                    </a:lnTo>
                    <a:cubicBezTo>
                      <a:pt x="1047" y="48735"/>
                      <a:pt x="528" y="48869"/>
                      <a:pt x="1" y="48862"/>
                    </a:cubicBezTo>
                    <a:lnTo>
                      <a:pt x="1" y="53978"/>
                    </a:lnTo>
                    <a:cubicBezTo>
                      <a:pt x="528" y="53985"/>
                      <a:pt x="1047" y="53851"/>
                      <a:pt x="1505" y="53589"/>
                    </a:cubicBezTo>
                    <a:lnTo>
                      <a:pt x="83417" y="6868"/>
                    </a:lnTo>
                    <a:cubicBezTo>
                      <a:pt x="84361" y="6329"/>
                      <a:pt x="84855" y="5401"/>
                      <a:pt x="84908" y="4453"/>
                    </a:cubicBezTo>
                    <a:lnTo>
                      <a:pt x="84918" y="4453"/>
                    </a:lnTo>
                    <a:lnTo>
                      <a:pt x="849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rect b="b" l="l" r="r" t="t"/>
                <a:pathLst>
                  <a:path extrusionOk="0" h="34271" w="48855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rect b="b" l="l" r="r" t="t"/>
                <a:pathLst>
                  <a:path extrusionOk="0" h="34271" w="48855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3771175" y="2821750"/>
                <a:ext cx="349550" cy="1103525"/>
              </a:xfrm>
              <a:custGeom>
                <a:rect b="b" l="l" r="r" t="t"/>
                <a:pathLst>
                  <a:path extrusionOk="0" h="44141" w="13982">
                    <a:moveTo>
                      <a:pt x="13981" y="12380"/>
                    </a:moveTo>
                    <a:cubicBezTo>
                      <a:pt x="13981" y="5542"/>
                      <a:pt x="10852" y="0"/>
                      <a:pt x="6991" y="0"/>
                    </a:cubicBezTo>
                    <a:cubicBezTo>
                      <a:pt x="3130" y="0"/>
                      <a:pt x="0" y="5542"/>
                      <a:pt x="0" y="12380"/>
                    </a:cubicBezTo>
                    <a:cubicBezTo>
                      <a:pt x="0" y="19217"/>
                      <a:pt x="6991" y="44140"/>
                      <a:pt x="6991" y="44140"/>
                    </a:cubicBezTo>
                    <a:cubicBezTo>
                      <a:pt x="6991" y="44140"/>
                      <a:pt x="13981" y="19217"/>
                      <a:pt x="13981" y="123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3213000" y="2116500"/>
                <a:ext cx="505850" cy="516975"/>
              </a:xfrm>
              <a:custGeom>
                <a:rect b="b" l="l" r="r" t="t"/>
                <a:pathLst>
                  <a:path extrusionOk="0" h="20679" w="20234">
                    <a:moveTo>
                      <a:pt x="18584" y="1"/>
                    </a:moveTo>
                    <a:lnTo>
                      <a:pt x="866" y="10692"/>
                    </a:lnTo>
                    <a:lnTo>
                      <a:pt x="998" y="19179"/>
                    </a:lnTo>
                    <a:lnTo>
                      <a:pt x="383" y="19122"/>
                    </a:lnTo>
                    <a:lnTo>
                      <a:pt x="1" y="20214"/>
                    </a:lnTo>
                    <a:lnTo>
                      <a:pt x="1210" y="20653"/>
                    </a:lnTo>
                    <a:lnTo>
                      <a:pt x="1212" y="20651"/>
                    </a:lnTo>
                    <a:cubicBezTo>
                      <a:pt x="1331" y="20679"/>
                      <a:pt x="1477" y="20653"/>
                      <a:pt x="1576" y="20550"/>
                    </a:cubicBezTo>
                    <a:lnTo>
                      <a:pt x="6852" y="15040"/>
                    </a:lnTo>
                    <a:lnTo>
                      <a:pt x="20234" y="106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3203550" y="2105350"/>
                <a:ext cx="484200" cy="518675"/>
              </a:xfrm>
              <a:custGeom>
                <a:rect b="b" l="l" r="r" t="t"/>
                <a:pathLst>
                  <a:path extrusionOk="0" h="20747" w="19368">
                    <a:moveTo>
                      <a:pt x="0" y="10693"/>
                    </a:moveTo>
                    <a:lnTo>
                      <a:pt x="17717" y="1"/>
                    </a:lnTo>
                    <a:lnTo>
                      <a:pt x="19368" y="10683"/>
                    </a:lnTo>
                    <a:lnTo>
                      <a:pt x="5986" y="15041"/>
                    </a:lnTo>
                    <a:lnTo>
                      <a:pt x="709" y="20550"/>
                    </a:lnTo>
                    <a:cubicBezTo>
                      <a:pt x="522" y="20746"/>
                      <a:pt x="154" y="20678"/>
                      <a:pt x="150" y="204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3665375" y="2791150"/>
                <a:ext cx="554725" cy="258675"/>
              </a:xfrm>
              <a:custGeom>
                <a:rect b="b" l="l" r="r" t="t"/>
                <a:pathLst>
                  <a:path extrusionOk="0" h="10347" w="22189">
                    <a:moveTo>
                      <a:pt x="22188" y="8354"/>
                    </a:moveTo>
                    <a:cubicBezTo>
                      <a:pt x="22188" y="8354"/>
                      <a:pt x="18945" y="10347"/>
                      <a:pt x="11094" y="10347"/>
                    </a:cubicBezTo>
                    <a:cubicBezTo>
                      <a:pt x="4273" y="10347"/>
                      <a:pt x="0" y="8354"/>
                      <a:pt x="0" y="8354"/>
                    </a:cubicBezTo>
                    <a:lnTo>
                      <a:pt x="2135" y="1"/>
                    </a:lnTo>
                    <a:lnTo>
                      <a:pt x="19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3682650" y="2791150"/>
                <a:ext cx="520150" cy="173300"/>
              </a:xfrm>
              <a:custGeom>
                <a:rect b="b" l="l" r="r" t="t"/>
                <a:pathLst>
                  <a:path extrusionOk="0" h="6932" w="20806">
                    <a:moveTo>
                      <a:pt x="20805" y="4676"/>
                    </a:moveTo>
                    <a:cubicBezTo>
                      <a:pt x="20805" y="4676"/>
                      <a:pt x="18642" y="6256"/>
                      <a:pt x="13324" y="6490"/>
                    </a:cubicBezTo>
                    <a:cubicBezTo>
                      <a:pt x="3335" y="6932"/>
                      <a:pt x="0" y="4676"/>
                      <a:pt x="0" y="4676"/>
                    </a:cubicBezTo>
                    <a:lnTo>
                      <a:pt x="0" y="1"/>
                    </a:lnTo>
                    <a:lnTo>
                      <a:pt x="208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2915625" y="823050"/>
                <a:ext cx="2054175" cy="2040900"/>
              </a:xfrm>
              <a:custGeom>
                <a:rect b="b" l="l" r="r" t="t"/>
                <a:pathLst>
                  <a:path extrusionOk="0" h="81636" w="82167">
                    <a:moveTo>
                      <a:pt x="41084" y="1"/>
                    </a:moveTo>
                    <a:cubicBezTo>
                      <a:pt x="1" y="47771"/>
                      <a:pt x="30176" y="80356"/>
                      <a:pt x="30176" y="80356"/>
                    </a:cubicBezTo>
                    <a:cubicBezTo>
                      <a:pt x="30176" y="80356"/>
                      <a:pt x="36328" y="81636"/>
                      <a:pt x="41083" y="81636"/>
                    </a:cubicBezTo>
                    <a:cubicBezTo>
                      <a:pt x="46383" y="81636"/>
                      <a:pt x="51991" y="80356"/>
                      <a:pt x="51991" y="80356"/>
                    </a:cubicBezTo>
                    <a:cubicBezTo>
                      <a:pt x="51991" y="80356"/>
                      <a:pt x="82167" y="47771"/>
                      <a:pt x="410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4220075" y="2164650"/>
                <a:ext cx="591500" cy="680150"/>
              </a:xfrm>
              <a:custGeom>
                <a:rect b="b" l="l" r="r" t="t"/>
                <a:pathLst>
                  <a:path extrusionOk="0" h="27206" w="23660">
                    <a:moveTo>
                      <a:pt x="23633" y="25796"/>
                    </a:moveTo>
                    <a:lnTo>
                      <a:pt x="22226" y="11790"/>
                    </a:lnTo>
                    <a:lnTo>
                      <a:pt x="1272" y="0"/>
                    </a:lnTo>
                    <a:lnTo>
                      <a:pt x="0" y="710"/>
                    </a:lnTo>
                    <a:lnTo>
                      <a:pt x="240" y="1388"/>
                    </a:lnTo>
                    <a:lnTo>
                      <a:pt x="791" y="1343"/>
                    </a:lnTo>
                    <a:lnTo>
                      <a:pt x="781" y="14729"/>
                    </a:lnTo>
                    <a:lnTo>
                      <a:pt x="16262" y="18842"/>
                    </a:lnTo>
                    <a:lnTo>
                      <a:pt x="21906" y="24735"/>
                    </a:lnTo>
                    <a:lnTo>
                      <a:pt x="22413" y="27206"/>
                    </a:lnTo>
                    <a:lnTo>
                      <a:pt x="23406" y="26581"/>
                    </a:lnTo>
                    <a:cubicBezTo>
                      <a:pt x="23578" y="26358"/>
                      <a:pt x="23659" y="26077"/>
                      <a:pt x="23633" y="257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4215100" y="2182375"/>
                <a:ext cx="569900" cy="666800"/>
              </a:xfrm>
              <a:custGeom>
                <a:rect b="b" l="l" r="r" t="t"/>
                <a:pathLst>
                  <a:path extrusionOk="0" h="26672" w="22796">
                    <a:moveTo>
                      <a:pt x="21445" y="12397"/>
                    </a:moveTo>
                    <a:lnTo>
                      <a:pt x="199" y="1"/>
                    </a:lnTo>
                    <a:lnTo>
                      <a:pt x="1" y="15334"/>
                    </a:lnTo>
                    <a:lnTo>
                      <a:pt x="15481" y="19449"/>
                    </a:lnTo>
                    <a:lnTo>
                      <a:pt x="22163" y="26424"/>
                    </a:lnTo>
                    <a:cubicBezTo>
                      <a:pt x="22399" y="26672"/>
                      <a:pt x="22796" y="26518"/>
                      <a:pt x="22765" y="26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3550150" y="823050"/>
                <a:ext cx="796400" cy="754400"/>
              </a:xfrm>
              <a:custGeom>
                <a:rect b="b" l="l" r="r" t="t"/>
                <a:pathLst>
                  <a:path extrusionOk="0" h="30176" w="31856">
                    <a:moveTo>
                      <a:pt x="31856" y="24912"/>
                    </a:moveTo>
                    <a:cubicBezTo>
                      <a:pt x="28490" y="17204"/>
                      <a:pt x="23326" y="8865"/>
                      <a:pt x="15703" y="1"/>
                    </a:cubicBezTo>
                    <a:cubicBezTo>
                      <a:pt x="8408" y="8482"/>
                      <a:pt x="3370" y="16482"/>
                      <a:pt x="0" y="23908"/>
                    </a:cubicBezTo>
                    <a:cubicBezTo>
                      <a:pt x="4256" y="26099"/>
                      <a:pt x="15306" y="30175"/>
                      <a:pt x="31856" y="24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3726600" y="2863950"/>
                <a:ext cx="39725" cy="39700"/>
              </a:xfrm>
              <a:custGeom>
                <a:rect b="b" l="l" r="r" t="t"/>
                <a:pathLst>
                  <a:path extrusionOk="0" h="1588" w="1589">
                    <a:moveTo>
                      <a:pt x="794" y="0"/>
                    </a:moveTo>
                    <a:cubicBezTo>
                      <a:pt x="356" y="0"/>
                      <a:pt x="1" y="355"/>
                      <a:pt x="1" y="794"/>
                    </a:cubicBezTo>
                    <a:cubicBezTo>
                      <a:pt x="1" y="1233"/>
                      <a:pt x="356" y="1587"/>
                      <a:pt x="794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3822525" y="2876750"/>
                <a:ext cx="39725" cy="39725"/>
              </a:xfrm>
              <a:custGeom>
                <a:rect b="b" l="l" r="r" t="t"/>
                <a:pathLst>
                  <a:path extrusionOk="0" h="1589" w="1589">
                    <a:moveTo>
                      <a:pt x="794" y="1"/>
                    </a:moveTo>
                    <a:cubicBezTo>
                      <a:pt x="356" y="1"/>
                      <a:pt x="1" y="356"/>
                      <a:pt x="1" y="795"/>
                    </a:cubicBezTo>
                    <a:cubicBezTo>
                      <a:pt x="1" y="1233"/>
                      <a:pt x="356" y="1588"/>
                      <a:pt x="794" y="1588"/>
                    </a:cubicBezTo>
                    <a:cubicBezTo>
                      <a:pt x="1232" y="1588"/>
                      <a:pt x="1588" y="1233"/>
                      <a:pt x="1588" y="795"/>
                    </a:cubicBezTo>
                    <a:cubicBezTo>
                      <a:pt x="1588" y="356"/>
                      <a:pt x="1232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3922875" y="2887650"/>
                <a:ext cx="39700" cy="39725"/>
              </a:xfrm>
              <a:custGeom>
                <a:rect b="b" l="l" r="r" t="t"/>
                <a:pathLst>
                  <a:path extrusionOk="0" h="1589" w="1588">
                    <a:moveTo>
                      <a:pt x="794" y="1"/>
                    </a:moveTo>
                    <a:cubicBezTo>
                      <a:pt x="355" y="1"/>
                      <a:pt x="0" y="356"/>
                      <a:pt x="0" y="794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7" y="1232"/>
                      <a:pt x="1587" y="794"/>
                    </a:cubicBezTo>
                    <a:cubicBezTo>
                      <a:pt x="1587" y="356"/>
                      <a:pt x="1233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4021000" y="2883800"/>
                <a:ext cx="39700" cy="39700"/>
              </a:xfrm>
              <a:custGeom>
                <a:rect b="b" l="l" r="r" t="t"/>
                <a:pathLst>
                  <a:path extrusionOk="0" h="1588" w="1588">
                    <a:moveTo>
                      <a:pt x="794" y="0"/>
                    </a:moveTo>
                    <a:cubicBezTo>
                      <a:pt x="355" y="0"/>
                      <a:pt x="0" y="355"/>
                      <a:pt x="0" y="793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8" y="1232"/>
                      <a:pt x="1588" y="793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4119125" y="2863950"/>
                <a:ext cx="39700" cy="39700"/>
              </a:xfrm>
              <a:custGeom>
                <a:rect b="b" l="l" r="r" t="t"/>
                <a:pathLst>
                  <a:path extrusionOk="0" h="1588" w="1588">
                    <a:moveTo>
                      <a:pt x="795" y="0"/>
                    </a:moveTo>
                    <a:cubicBezTo>
                      <a:pt x="356" y="0"/>
                      <a:pt x="0" y="355"/>
                      <a:pt x="0" y="794"/>
                    </a:cubicBezTo>
                    <a:cubicBezTo>
                      <a:pt x="0" y="1233"/>
                      <a:pt x="356" y="1587"/>
                      <a:pt x="795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3520000" y="1458000"/>
                <a:ext cx="857125" cy="182150"/>
              </a:xfrm>
              <a:custGeom>
                <a:rect b="b" l="l" r="r" t="t"/>
                <a:pathLst>
                  <a:path extrusionOk="0" h="7286" w="34285">
                    <a:moveTo>
                      <a:pt x="34284" y="2499"/>
                    </a:moveTo>
                    <a:cubicBezTo>
                      <a:pt x="34116" y="2064"/>
                      <a:pt x="33946" y="1628"/>
                      <a:pt x="33767" y="1190"/>
                    </a:cubicBezTo>
                    <a:cubicBezTo>
                      <a:pt x="15464" y="7285"/>
                      <a:pt x="3739" y="1838"/>
                      <a:pt x="545" y="0"/>
                    </a:cubicBezTo>
                    <a:cubicBezTo>
                      <a:pt x="358" y="439"/>
                      <a:pt x="178" y="875"/>
                      <a:pt x="1" y="1308"/>
                    </a:cubicBezTo>
                    <a:cubicBezTo>
                      <a:pt x="2396" y="2653"/>
                      <a:pt x="8404" y="5406"/>
                      <a:pt x="17485" y="5406"/>
                    </a:cubicBezTo>
                    <a:cubicBezTo>
                      <a:pt x="22263" y="5406"/>
                      <a:pt x="27894" y="4633"/>
                      <a:pt x="34284" y="2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3916450" y="3306525"/>
                <a:ext cx="54950" cy="55275"/>
              </a:xfrm>
              <a:custGeom>
                <a:rect b="b" l="l" r="r" t="t"/>
                <a:pathLst>
                  <a:path extrusionOk="0" h="2211" w="2198">
                    <a:moveTo>
                      <a:pt x="44" y="1225"/>
                    </a:moveTo>
                    <a:cubicBezTo>
                      <a:pt x="0" y="806"/>
                      <a:pt x="213" y="402"/>
                      <a:pt x="584" y="201"/>
                    </a:cubicBezTo>
                    <a:cubicBezTo>
                      <a:pt x="954" y="1"/>
                      <a:pt x="1410" y="44"/>
                      <a:pt x="1736" y="309"/>
                    </a:cubicBezTo>
                    <a:cubicBezTo>
                      <a:pt x="2063" y="575"/>
                      <a:pt x="2197" y="1011"/>
                      <a:pt x="2077" y="1415"/>
                    </a:cubicBezTo>
                    <a:cubicBezTo>
                      <a:pt x="1957" y="1819"/>
                      <a:pt x="1604" y="2110"/>
                      <a:pt x="1186" y="2154"/>
                    </a:cubicBezTo>
                    <a:cubicBezTo>
                      <a:pt x="614" y="2210"/>
                      <a:pt x="105" y="1796"/>
                      <a:pt x="44" y="12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3964850" y="3711350"/>
                <a:ext cx="54950" cy="55225"/>
              </a:xfrm>
              <a:custGeom>
                <a:rect b="b" l="l" r="r" t="t"/>
                <a:pathLst>
                  <a:path extrusionOk="0" h="2209" w="2198">
                    <a:moveTo>
                      <a:pt x="45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1" y="44"/>
                      <a:pt x="1737" y="309"/>
                    </a:cubicBezTo>
                    <a:cubicBezTo>
                      <a:pt x="2064" y="576"/>
                      <a:pt x="2198" y="1012"/>
                      <a:pt x="2077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09"/>
                      <a:pt x="104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4488575" y="3507700"/>
                <a:ext cx="54925" cy="55250"/>
              </a:xfrm>
              <a:custGeom>
                <a:rect b="b" l="l" r="r" t="t"/>
                <a:pathLst>
                  <a:path extrusionOk="0" h="2210" w="2197">
                    <a:moveTo>
                      <a:pt x="43" y="1223"/>
                    </a:moveTo>
                    <a:cubicBezTo>
                      <a:pt x="0" y="803"/>
                      <a:pt x="214" y="400"/>
                      <a:pt x="585" y="201"/>
                    </a:cubicBezTo>
                    <a:cubicBezTo>
                      <a:pt x="955" y="0"/>
                      <a:pt x="1410" y="44"/>
                      <a:pt x="1735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3" y="2108"/>
                      <a:pt x="1184" y="2152"/>
                    </a:cubicBezTo>
                    <a:cubicBezTo>
                      <a:pt x="613" y="2209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3953925" y="4056925"/>
                <a:ext cx="54950" cy="55250"/>
              </a:xfrm>
              <a:custGeom>
                <a:rect b="b" l="l" r="r" t="t"/>
                <a:pathLst>
                  <a:path extrusionOk="0" h="2210" w="2198">
                    <a:moveTo>
                      <a:pt x="43" y="1222"/>
                    </a:moveTo>
                    <a:cubicBezTo>
                      <a:pt x="1" y="804"/>
                      <a:pt x="215" y="399"/>
                      <a:pt x="585" y="200"/>
                    </a:cubicBezTo>
                    <a:cubicBezTo>
                      <a:pt x="955" y="0"/>
                      <a:pt x="1410" y="43"/>
                      <a:pt x="1737" y="308"/>
                    </a:cubicBezTo>
                    <a:cubicBezTo>
                      <a:pt x="2062" y="574"/>
                      <a:pt x="2198" y="1010"/>
                      <a:pt x="2077" y="1414"/>
                    </a:cubicBezTo>
                    <a:cubicBezTo>
                      <a:pt x="1957" y="1818"/>
                      <a:pt x="1605" y="2108"/>
                      <a:pt x="1186" y="2151"/>
                    </a:cubicBezTo>
                    <a:cubicBezTo>
                      <a:pt x="615" y="2210"/>
                      <a:pt x="103" y="1794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4093775" y="3480425"/>
                <a:ext cx="54900" cy="55250"/>
              </a:xfrm>
              <a:custGeom>
                <a:rect b="b" l="l" r="r" t="t"/>
                <a:pathLst>
                  <a:path extrusionOk="0" h="2210" w="2196">
                    <a:moveTo>
                      <a:pt x="43" y="1222"/>
                    </a:moveTo>
                    <a:cubicBezTo>
                      <a:pt x="0" y="803"/>
                      <a:pt x="213" y="401"/>
                      <a:pt x="584" y="200"/>
                    </a:cubicBezTo>
                    <a:cubicBezTo>
                      <a:pt x="955" y="1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4" y="1414"/>
                    </a:cubicBezTo>
                    <a:cubicBezTo>
                      <a:pt x="1954" y="1818"/>
                      <a:pt x="1602" y="2108"/>
                      <a:pt x="1183" y="2151"/>
                    </a:cubicBezTo>
                    <a:cubicBezTo>
                      <a:pt x="612" y="2210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3568925" y="4755475"/>
                <a:ext cx="54925" cy="55275"/>
              </a:xfrm>
              <a:custGeom>
                <a:rect b="b" l="l" r="r" t="t"/>
                <a:pathLst>
                  <a:path extrusionOk="0" h="2211" w="2197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5"/>
                      <a:pt x="1737" y="311"/>
                    </a:cubicBezTo>
                    <a:cubicBezTo>
                      <a:pt x="2063" y="577"/>
                      <a:pt x="2197" y="1013"/>
                      <a:pt x="2076" y="1416"/>
                    </a:cubicBezTo>
                    <a:cubicBezTo>
                      <a:pt x="1956" y="1819"/>
                      <a:pt x="1603" y="2110"/>
                      <a:pt x="1185" y="2153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4967475" y="3794325"/>
                <a:ext cx="54925" cy="55275"/>
              </a:xfrm>
              <a:custGeom>
                <a:rect b="b" l="l" r="r" t="t"/>
                <a:pathLst>
                  <a:path extrusionOk="0" h="2211" w="2197">
                    <a:moveTo>
                      <a:pt x="43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6" y="1"/>
                      <a:pt x="1410" y="45"/>
                      <a:pt x="1736" y="311"/>
                    </a:cubicBezTo>
                    <a:cubicBezTo>
                      <a:pt x="2062" y="577"/>
                      <a:pt x="2196" y="1013"/>
                      <a:pt x="2076" y="1416"/>
                    </a:cubicBezTo>
                    <a:cubicBezTo>
                      <a:pt x="1955" y="1819"/>
                      <a:pt x="1603" y="2110"/>
                      <a:pt x="1184" y="2153"/>
                    </a:cubicBezTo>
                    <a:cubicBezTo>
                      <a:pt x="613" y="2210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5143200" y="3600275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3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2" y="575"/>
                      <a:pt x="2196" y="1012"/>
                      <a:pt x="2076" y="1415"/>
                    </a:cubicBezTo>
                    <a:cubicBezTo>
                      <a:pt x="1955" y="1819"/>
                      <a:pt x="1603" y="2109"/>
                      <a:pt x="1184" y="2152"/>
                    </a:cubicBezTo>
                    <a:cubicBezTo>
                      <a:pt x="613" y="2209"/>
                      <a:pt x="103" y="1793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3834950" y="3213725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4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0" y="43"/>
                      <a:pt x="1737" y="309"/>
                    </a:cubicBezTo>
                    <a:cubicBezTo>
                      <a:pt x="2063" y="575"/>
                      <a:pt x="2197" y="1012"/>
                      <a:pt x="2076" y="1416"/>
                    </a:cubicBezTo>
                    <a:cubicBezTo>
                      <a:pt x="1956" y="1819"/>
                      <a:pt x="1604" y="2110"/>
                      <a:pt x="1185" y="2152"/>
                    </a:cubicBezTo>
                    <a:cubicBezTo>
                      <a:pt x="614" y="2209"/>
                      <a:pt x="103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4620600" y="3001200"/>
                <a:ext cx="54925" cy="55200"/>
              </a:xfrm>
              <a:custGeom>
                <a:rect b="b" l="l" r="r" t="t"/>
                <a:pathLst>
                  <a:path extrusionOk="0" h="2208" w="2197">
                    <a:moveTo>
                      <a:pt x="44" y="1221"/>
                    </a:moveTo>
                    <a:cubicBezTo>
                      <a:pt x="1" y="802"/>
                      <a:pt x="214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5" y="1414"/>
                    </a:cubicBezTo>
                    <a:cubicBezTo>
                      <a:pt x="1954" y="1817"/>
                      <a:pt x="1603" y="2108"/>
                      <a:pt x="1184" y="2151"/>
                    </a:cubicBezTo>
                    <a:cubicBezTo>
                      <a:pt x="613" y="2207"/>
                      <a:pt x="103" y="1793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3630850" y="4072950"/>
                <a:ext cx="54950" cy="55250"/>
              </a:xfrm>
              <a:custGeom>
                <a:rect b="b" l="l" r="r" t="t"/>
                <a:pathLst>
                  <a:path extrusionOk="0" h="2210" w="2198">
                    <a:moveTo>
                      <a:pt x="44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4" y="2108"/>
                      <a:pt x="1185" y="2152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3466775" y="3763350"/>
                <a:ext cx="54925" cy="55250"/>
              </a:xfrm>
              <a:custGeom>
                <a:rect b="b" l="l" r="r" t="t"/>
                <a:pathLst>
                  <a:path extrusionOk="0" h="2210" w="2197">
                    <a:moveTo>
                      <a:pt x="43" y="1223"/>
                    </a:moveTo>
                    <a:cubicBezTo>
                      <a:pt x="1" y="804"/>
                      <a:pt x="214" y="400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8"/>
                      <a:pt x="1604" y="2108"/>
                      <a:pt x="1185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3133650" y="3965250"/>
                <a:ext cx="54950" cy="55250"/>
              </a:xfrm>
              <a:custGeom>
                <a:rect b="b" l="l" r="r" t="t"/>
                <a:pathLst>
                  <a:path extrusionOk="0" h="2210" w="2198">
                    <a:moveTo>
                      <a:pt x="45" y="1223"/>
                    </a:moveTo>
                    <a:cubicBezTo>
                      <a:pt x="1" y="803"/>
                      <a:pt x="215" y="400"/>
                      <a:pt x="586" y="201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4" y="575"/>
                      <a:pt x="2198" y="1012"/>
                      <a:pt x="2077" y="1415"/>
                    </a:cubicBezTo>
                    <a:cubicBezTo>
                      <a:pt x="1957" y="1819"/>
                      <a:pt x="1605" y="2109"/>
                      <a:pt x="1186" y="2152"/>
                    </a:cubicBezTo>
                    <a:cubicBezTo>
                      <a:pt x="615" y="2209"/>
                      <a:pt x="105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4015900" y="3173875"/>
                <a:ext cx="54950" cy="55250"/>
              </a:xfrm>
              <a:custGeom>
                <a:rect b="b" l="l" r="r" t="t"/>
                <a:pathLst>
                  <a:path extrusionOk="0" h="2210" w="2198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9"/>
                      <a:pt x="1605" y="2109"/>
                      <a:pt x="1185" y="2152"/>
                    </a:cubicBezTo>
                    <a:cubicBezTo>
                      <a:pt x="614" y="2210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4320500" y="4451275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4" y="1223"/>
                    </a:moveTo>
                    <a:cubicBezTo>
                      <a:pt x="1" y="803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2" y="575"/>
                      <a:pt x="2197" y="1011"/>
                      <a:pt x="2076" y="1414"/>
                    </a:cubicBezTo>
                    <a:cubicBezTo>
                      <a:pt x="1955" y="1817"/>
                      <a:pt x="1604" y="2109"/>
                      <a:pt x="1185" y="2152"/>
                    </a:cubicBezTo>
                    <a:cubicBezTo>
                      <a:pt x="614" y="2208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5104900" y="4103000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4" y="0"/>
                      <a:pt x="1409" y="43"/>
                      <a:pt x="1736" y="309"/>
                    </a:cubicBezTo>
                    <a:cubicBezTo>
                      <a:pt x="2062" y="575"/>
                      <a:pt x="2197" y="1012"/>
                      <a:pt x="2076" y="1416"/>
                    </a:cubicBezTo>
                    <a:cubicBezTo>
                      <a:pt x="1955" y="1819"/>
                      <a:pt x="1603" y="2110"/>
                      <a:pt x="1185" y="2152"/>
                    </a:cubicBezTo>
                    <a:cubicBezTo>
                      <a:pt x="613" y="2209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4915250" y="3852950"/>
                <a:ext cx="54950" cy="55225"/>
              </a:xfrm>
              <a:custGeom>
                <a:rect b="b" l="l" r="r" t="t"/>
                <a:pathLst>
                  <a:path extrusionOk="0" h="2209" w="2198">
                    <a:moveTo>
                      <a:pt x="44" y="1223"/>
                    </a:moveTo>
                    <a:cubicBezTo>
                      <a:pt x="1" y="804"/>
                      <a:pt x="215" y="400"/>
                      <a:pt x="585" y="200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5" y="2108"/>
                      <a:pt x="1186" y="2152"/>
                    </a:cubicBezTo>
                    <a:cubicBezTo>
                      <a:pt x="615" y="2209"/>
                      <a:pt x="104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4346525" y="2953150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4" y="1221"/>
                    </a:moveTo>
                    <a:cubicBezTo>
                      <a:pt x="1" y="802"/>
                      <a:pt x="215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3"/>
                      <a:pt x="2197" y="1011"/>
                      <a:pt x="2076" y="1414"/>
                    </a:cubicBezTo>
                    <a:cubicBezTo>
                      <a:pt x="1955" y="1816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3984400" y="2680000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4" y="1221"/>
                    </a:moveTo>
                    <a:cubicBezTo>
                      <a:pt x="1" y="803"/>
                      <a:pt x="215" y="400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3704900" y="2584300"/>
                <a:ext cx="54925" cy="55275"/>
              </a:xfrm>
              <a:custGeom>
                <a:rect b="b" l="l" r="r" t="t"/>
                <a:pathLst>
                  <a:path extrusionOk="0" h="2211" w="2197">
                    <a:moveTo>
                      <a:pt x="44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5" y="1"/>
                      <a:pt x="1409" y="44"/>
                      <a:pt x="1736" y="310"/>
                    </a:cubicBezTo>
                    <a:cubicBezTo>
                      <a:pt x="2063" y="575"/>
                      <a:pt x="2197" y="1013"/>
                      <a:pt x="2076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3542875" y="2705075"/>
                <a:ext cx="54950" cy="55275"/>
              </a:xfrm>
              <a:custGeom>
                <a:rect b="b" l="l" r="r" t="t"/>
                <a:pathLst>
                  <a:path extrusionOk="0" h="2211" w="2198">
                    <a:moveTo>
                      <a:pt x="45" y="1224"/>
                    </a:moveTo>
                    <a:cubicBezTo>
                      <a:pt x="1" y="805"/>
                      <a:pt x="215" y="401"/>
                      <a:pt x="584" y="200"/>
                    </a:cubicBezTo>
                    <a:cubicBezTo>
                      <a:pt x="955" y="1"/>
                      <a:pt x="1410" y="43"/>
                      <a:pt x="1737" y="308"/>
                    </a:cubicBezTo>
                    <a:cubicBezTo>
                      <a:pt x="2064" y="574"/>
                      <a:pt x="2198" y="1010"/>
                      <a:pt x="2078" y="1414"/>
                    </a:cubicBezTo>
                    <a:cubicBezTo>
                      <a:pt x="1958" y="1818"/>
                      <a:pt x="1606" y="2109"/>
                      <a:pt x="1187" y="2153"/>
                    </a:cubicBezTo>
                    <a:cubicBezTo>
                      <a:pt x="616" y="2210"/>
                      <a:pt x="106" y="1794"/>
                      <a:pt x="45" y="1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3649750" y="3167175"/>
                <a:ext cx="54900" cy="55225"/>
              </a:xfrm>
              <a:custGeom>
                <a:rect b="b" l="l" r="r" t="t"/>
                <a:pathLst>
                  <a:path extrusionOk="0" h="2209" w="2196">
                    <a:moveTo>
                      <a:pt x="43" y="1222"/>
                    </a:moveTo>
                    <a:cubicBezTo>
                      <a:pt x="0" y="804"/>
                      <a:pt x="213" y="399"/>
                      <a:pt x="584" y="200"/>
                    </a:cubicBezTo>
                    <a:cubicBezTo>
                      <a:pt x="954" y="0"/>
                      <a:pt x="1408" y="43"/>
                      <a:pt x="1735" y="309"/>
                    </a:cubicBezTo>
                    <a:cubicBezTo>
                      <a:pt x="2062" y="575"/>
                      <a:pt x="2196" y="1011"/>
                      <a:pt x="2075" y="1414"/>
                    </a:cubicBezTo>
                    <a:cubicBezTo>
                      <a:pt x="1955" y="1817"/>
                      <a:pt x="1603" y="2108"/>
                      <a:pt x="1184" y="2151"/>
                    </a:cubicBezTo>
                    <a:cubicBezTo>
                      <a:pt x="613" y="2208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3463650" y="3425325"/>
                <a:ext cx="54975" cy="55275"/>
              </a:xfrm>
              <a:custGeom>
                <a:rect b="b" l="l" r="r" t="t"/>
                <a:pathLst>
                  <a:path extrusionOk="0" h="2211" w="2199">
                    <a:moveTo>
                      <a:pt x="44" y="1223"/>
                    </a:moveTo>
                    <a:cubicBezTo>
                      <a:pt x="1" y="804"/>
                      <a:pt x="215" y="401"/>
                      <a:pt x="585" y="200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3" y="575"/>
                      <a:pt x="2199" y="1011"/>
                      <a:pt x="2078" y="1415"/>
                    </a:cubicBezTo>
                    <a:cubicBezTo>
                      <a:pt x="1957" y="1818"/>
                      <a:pt x="1605" y="2110"/>
                      <a:pt x="1187" y="2153"/>
                    </a:cubicBezTo>
                    <a:cubicBezTo>
                      <a:pt x="615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3224175" y="3553600"/>
                <a:ext cx="54925" cy="55250"/>
              </a:xfrm>
              <a:custGeom>
                <a:rect b="b" l="l" r="r" t="t"/>
                <a:pathLst>
                  <a:path extrusionOk="0" h="2210" w="2197">
                    <a:moveTo>
                      <a:pt x="44" y="1222"/>
                    </a:moveTo>
                    <a:cubicBezTo>
                      <a:pt x="1" y="804"/>
                      <a:pt x="215" y="400"/>
                      <a:pt x="586" y="201"/>
                    </a:cubicBezTo>
                    <a:cubicBezTo>
                      <a:pt x="955" y="1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6" y="1818"/>
                      <a:pt x="1604" y="2108"/>
                      <a:pt x="1186" y="2151"/>
                    </a:cubicBezTo>
                    <a:cubicBezTo>
                      <a:pt x="614" y="2210"/>
                      <a:pt x="103" y="1794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4041950" y="3622300"/>
                <a:ext cx="54900" cy="55250"/>
              </a:xfrm>
              <a:custGeom>
                <a:rect b="b" l="l" r="r" t="t"/>
                <a:pathLst>
                  <a:path extrusionOk="0" h="2210" w="2196">
                    <a:moveTo>
                      <a:pt x="43" y="1223"/>
                    </a:moveTo>
                    <a:cubicBezTo>
                      <a:pt x="0" y="804"/>
                      <a:pt x="213" y="400"/>
                      <a:pt x="584" y="201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6" y="1414"/>
                    </a:cubicBezTo>
                    <a:cubicBezTo>
                      <a:pt x="1955" y="1818"/>
                      <a:pt x="1604" y="2108"/>
                      <a:pt x="1184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3808925" y="3935950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4" y="1222"/>
                    </a:moveTo>
                    <a:cubicBezTo>
                      <a:pt x="1" y="803"/>
                      <a:pt x="214" y="399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4" y="1818"/>
                      <a:pt x="1603" y="2108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2950175" y="4711550"/>
                <a:ext cx="54925" cy="55275"/>
              </a:xfrm>
              <a:custGeom>
                <a:rect b="b" l="l" r="r" t="t"/>
                <a:pathLst>
                  <a:path extrusionOk="0" h="2211" w="2197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6" y="1819"/>
                      <a:pt x="1604" y="2109"/>
                      <a:pt x="1185" y="2152"/>
                    </a:cubicBezTo>
                    <a:cubicBezTo>
                      <a:pt x="613" y="2211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3260625" y="4574550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4" y="1222"/>
                    </a:moveTo>
                    <a:cubicBezTo>
                      <a:pt x="1" y="804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4" y="1818"/>
                      <a:pt x="1603" y="2109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4067750" y="3832000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3" y="1221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2" y="575"/>
                      <a:pt x="2196" y="1011"/>
                      <a:pt x="2074" y="1414"/>
                    </a:cubicBezTo>
                    <a:cubicBezTo>
                      <a:pt x="1954" y="1817"/>
                      <a:pt x="1602" y="2108"/>
                      <a:pt x="1183" y="2151"/>
                    </a:cubicBezTo>
                    <a:cubicBezTo>
                      <a:pt x="612" y="2208"/>
                      <a:pt x="103" y="1793"/>
                      <a:pt x="43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3915725" y="3512975"/>
                <a:ext cx="54950" cy="55250"/>
              </a:xfrm>
              <a:custGeom>
                <a:rect b="b" l="l" r="r" t="t"/>
                <a:pathLst>
                  <a:path extrusionOk="0" h="2210" w="2198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4" y="576"/>
                      <a:pt x="2198" y="1012"/>
                      <a:pt x="2077" y="1415"/>
                    </a:cubicBezTo>
                    <a:cubicBezTo>
                      <a:pt x="1957" y="1818"/>
                      <a:pt x="1604" y="2110"/>
                      <a:pt x="1186" y="2153"/>
                    </a:cubicBezTo>
                    <a:cubicBezTo>
                      <a:pt x="614" y="2209"/>
                      <a:pt x="105" y="1795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3372225" y="4348375"/>
                <a:ext cx="54925" cy="55225"/>
              </a:xfrm>
              <a:custGeom>
                <a:rect b="b" l="l" r="r" t="t"/>
                <a:pathLst>
                  <a:path extrusionOk="0" h="2209" w="2197">
                    <a:moveTo>
                      <a:pt x="43" y="1222"/>
                    </a:moveTo>
                    <a:cubicBezTo>
                      <a:pt x="1" y="804"/>
                      <a:pt x="215" y="401"/>
                      <a:pt x="584" y="200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5"/>
                    </a:cubicBezTo>
                    <a:cubicBezTo>
                      <a:pt x="1955" y="1818"/>
                      <a:pt x="1604" y="2109"/>
                      <a:pt x="1185" y="2151"/>
                    </a:cubicBezTo>
                    <a:cubicBezTo>
                      <a:pt x="613" y="2209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2829325" y="4509875"/>
                <a:ext cx="54925" cy="55275"/>
              </a:xfrm>
              <a:custGeom>
                <a:rect b="b" l="l" r="r" t="t"/>
                <a:pathLst>
                  <a:path extrusionOk="0" h="2211" w="2197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5" y="1"/>
                      <a:pt x="1410" y="45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5" y="1818"/>
                      <a:pt x="1604" y="2109"/>
                      <a:pt x="1186" y="2153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3234600" y="4369725"/>
                <a:ext cx="54925" cy="55250"/>
              </a:xfrm>
              <a:custGeom>
                <a:rect b="b" l="l" r="r" t="t"/>
                <a:pathLst>
                  <a:path extrusionOk="0" h="2210" w="2197">
                    <a:moveTo>
                      <a:pt x="44" y="1223"/>
                    </a:moveTo>
                    <a:cubicBezTo>
                      <a:pt x="1" y="804"/>
                      <a:pt x="214" y="401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6" y="1818"/>
                      <a:pt x="1604" y="2109"/>
                      <a:pt x="1185" y="2151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3018975" y="4301450"/>
                <a:ext cx="54900" cy="55225"/>
              </a:xfrm>
              <a:custGeom>
                <a:rect b="b" l="l" r="r" t="t"/>
                <a:pathLst>
                  <a:path extrusionOk="0" h="2209" w="2196">
                    <a:moveTo>
                      <a:pt x="43" y="1222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1"/>
                      <a:pt x="1409" y="44"/>
                      <a:pt x="1735" y="309"/>
                    </a:cubicBezTo>
                    <a:cubicBezTo>
                      <a:pt x="2061" y="575"/>
                      <a:pt x="2195" y="1011"/>
                      <a:pt x="2076" y="1415"/>
                    </a:cubicBezTo>
                    <a:cubicBezTo>
                      <a:pt x="1955" y="1818"/>
                      <a:pt x="1602" y="2109"/>
                      <a:pt x="1184" y="2151"/>
                    </a:cubicBezTo>
                    <a:cubicBezTo>
                      <a:pt x="612" y="2209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2041000" y="1610425"/>
                <a:ext cx="983725" cy="994900"/>
              </a:xfrm>
              <a:custGeom>
                <a:rect b="b" l="l" r="r" t="t"/>
                <a:pathLst>
                  <a:path extrusionOk="0" h="39796" w="39349">
                    <a:moveTo>
                      <a:pt x="37801" y="1471"/>
                    </a:moveTo>
                    <a:lnTo>
                      <a:pt x="39348" y="1"/>
                    </a:lnTo>
                    <a:lnTo>
                      <a:pt x="37566" y="15"/>
                    </a:lnTo>
                    <a:lnTo>
                      <a:pt x="28206" y="5737"/>
                    </a:lnTo>
                    <a:lnTo>
                      <a:pt x="30833" y="7302"/>
                    </a:lnTo>
                    <a:lnTo>
                      <a:pt x="22498" y="19684"/>
                    </a:lnTo>
                    <a:lnTo>
                      <a:pt x="14182" y="18927"/>
                    </a:lnTo>
                    <a:lnTo>
                      <a:pt x="1" y="38554"/>
                    </a:lnTo>
                    <a:lnTo>
                      <a:pt x="1717" y="39795"/>
                    </a:lnTo>
                    <a:lnTo>
                      <a:pt x="15189" y="21144"/>
                    </a:lnTo>
                    <a:lnTo>
                      <a:pt x="23554" y="21906"/>
                    </a:lnTo>
                    <a:lnTo>
                      <a:pt x="32655" y="8388"/>
                    </a:lnTo>
                    <a:lnTo>
                      <a:pt x="35599" y="10142"/>
                    </a:lnTo>
                    <a:lnTo>
                      <a:pt x="37295" y="10218"/>
                    </a:lnTo>
                    <a:lnTo>
                      <a:pt x="35865" y="9094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2069375" y="1684100"/>
                <a:ext cx="903350" cy="941400"/>
              </a:xfrm>
              <a:custGeom>
                <a:rect b="b" l="l" r="r" t="t"/>
                <a:pathLst>
                  <a:path extrusionOk="0" h="37656" w="36134">
                    <a:moveTo>
                      <a:pt x="1716" y="37656"/>
                    </a:moveTo>
                    <a:lnTo>
                      <a:pt x="0" y="36414"/>
                    </a:lnTo>
                    <a:lnTo>
                      <a:pt x="14742" y="16055"/>
                    </a:lnTo>
                    <a:lnTo>
                      <a:pt x="23059" y="16812"/>
                    </a:lnTo>
                    <a:lnTo>
                      <a:pt x="34377" y="1"/>
                    </a:lnTo>
                    <a:lnTo>
                      <a:pt x="36133" y="1183"/>
                    </a:lnTo>
                    <a:lnTo>
                      <a:pt x="24114" y="19034"/>
                    </a:lnTo>
                    <a:lnTo>
                      <a:pt x="15749" y="18272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2788550" y="1610425"/>
                <a:ext cx="236175" cy="255450"/>
              </a:xfrm>
              <a:custGeom>
                <a:rect b="b" l="l" r="r" t="t"/>
                <a:pathLst>
                  <a:path extrusionOk="0" h="10218" w="9447">
                    <a:moveTo>
                      <a:pt x="9446" y="1"/>
                    </a:moveTo>
                    <a:lnTo>
                      <a:pt x="0" y="5813"/>
                    </a:lnTo>
                    <a:lnTo>
                      <a:pt x="7393" y="10218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2746125" y="1610425"/>
                <a:ext cx="278600" cy="145325"/>
              </a:xfrm>
              <a:custGeom>
                <a:rect b="b" l="l" r="r" t="t"/>
                <a:pathLst>
                  <a:path extrusionOk="0" h="5813" w="11144">
                    <a:moveTo>
                      <a:pt x="1697" y="5813"/>
                    </a:moveTo>
                    <a:lnTo>
                      <a:pt x="1" y="5737"/>
                    </a:lnTo>
                    <a:lnTo>
                      <a:pt x="9361" y="15"/>
                    </a:lnTo>
                    <a:lnTo>
                      <a:pt x="11143" y="1"/>
                    </a:lnTo>
                    <a:close/>
                  </a:path>
                </a:pathLst>
              </a:custGeom>
              <a:solidFill>
                <a:srgbClr val="5495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4"/>
          <p:cNvSpPr txBox="1"/>
          <p:nvPr>
            <p:ph idx="8" type="title"/>
          </p:nvPr>
        </p:nvSpPr>
        <p:spPr>
          <a:xfrm>
            <a:off x="664725" y="386650"/>
            <a:ext cx="35403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</a:t>
            </a:r>
            <a:r>
              <a:rPr lang="en"/>
              <a:t>entajas del BBM</a:t>
            </a: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519450" y="3823095"/>
            <a:ext cx="1606500" cy="7740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6175275" y="2664700"/>
            <a:ext cx="1792800" cy="19326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4303613" y="3187555"/>
            <a:ext cx="1683600" cy="15111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2300400" y="3466253"/>
            <a:ext cx="1792800" cy="1232400"/>
          </a:xfrm>
          <a:prstGeom prst="roundRect">
            <a:avLst>
              <a:gd fmla="val 30151" name="adj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4"/>
          <p:cNvSpPr txBox="1"/>
          <p:nvPr>
            <p:ph type="title"/>
          </p:nvPr>
        </p:nvSpPr>
        <p:spPr>
          <a:xfrm>
            <a:off x="541800" y="3875875"/>
            <a:ext cx="15618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Muy alto riesgo</a:t>
            </a:r>
            <a:endParaRPr/>
          </a:p>
        </p:txBody>
      </p:sp>
      <p:sp>
        <p:nvSpPr>
          <p:cNvPr id="981" name="Google Shape;981;p34"/>
          <p:cNvSpPr txBox="1"/>
          <p:nvPr>
            <p:ph idx="2" type="title"/>
          </p:nvPr>
        </p:nvSpPr>
        <p:spPr>
          <a:xfrm>
            <a:off x="2355000" y="3567800"/>
            <a:ext cx="16836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es bueno para proyectos complejos</a:t>
            </a:r>
            <a:endParaRPr/>
          </a:p>
        </p:txBody>
      </p:sp>
      <p:sp>
        <p:nvSpPr>
          <p:cNvPr id="982" name="Google Shape;982;p34"/>
          <p:cNvSpPr txBox="1"/>
          <p:nvPr>
            <p:ph idx="4" type="title"/>
          </p:nvPr>
        </p:nvSpPr>
        <p:spPr>
          <a:xfrm>
            <a:off x="4303675" y="3086000"/>
            <a:ext cx="1606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Deficiente para proyectos largos y en curso</a:t>
            </a:r>
            <a:endParaRPr/>
          </a:p>
        </p:txBody>
      </p:sp>
      <p:sp>
        <p:nvSpPr>
          <p:cNvPr id="983" name="Google Shape;983;p34"/>
          <p:cNvSpPr txBox="1"/>
          <p:nvPr>
            <p:ph idx="6" type="title"/>
          </p:nvPr>
        </p:nvSpPr>
        <p:spPr>
          <a:xfrm>
            <a:off x="6253125" y="2466400"/>
            <a:ext cx="1606500" cy="19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Puede resultar muy costoso si se malinterpretan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requisitos</a:t>
            </a:r>
            <a:endParaRPr/>
          </a:p>
        </p:txBody>
      </p:sp>
      <p:grpSp>
        <p:nvGrpSpPr>
          <p:cNvPr id="984" name="Google Shape;984;p34"/>
          <p:cNvGrpSpPr/>
          <p:nvPr/>
        </p:nvGrpSpPr>
        <p:grpSpPr>
          <a:xfrm>
            <a:off x="2355008" y="1287427"/>
            <a:ext cx="2886680" cy="1798566"/>
            <a:chOff x="3119599" y="3057248"/>
            <a:chExt cx="2589879" cy="1613643"/>
          </a:xfrm>
        </p:grpSpPr>
        <p:sp>
          <p:nvSpPr>
            <p:cNvPr id="985" name="Google Shape;985;p34"/>
            <p:cNvSpPr/>
            <p:nvPr/>
          </p:nvSpPr>
          <p:spPr>
            <a:xfrm>
              <a:off x="3126855" y="3175509"/>
              <a:ext cx="2579819" cy="1495382"/>
            </a:xfrm>
            <a:custGeom>
              <a:rect b="b" l="l" r="r" t="t"/>
              <a:pathLst>
                <a:path extrusionOk="0" h="99742" w="172074">
                  <a:moveTo>
                    <a:pt x="69983" y="0"/>
                  </a:moveTo>
                  <a:cubicBezTo>
                    <a:pt x="69073" y="0"/>
                    <a:pt x="68165" y="200"/>
                    <a:pt x="67471" y="601"/>
                  </a:cubicBezTo>
                  <a:lnTo>
                    <a:pt x="1338" y="38727"/>
                  </a:lnTo>
                  <a:lnTo>
                    <a:pt x="57" y="37988"/>
                  </a:lnTo>
                  <a:lnTo>
                    <a:pt x="21" y="40276"/>
                  </a:lnTo>
                  <a:lnTo>
                    <a:pt x="31" y="40282"/>
                  </a:lnTo>
                  <a:cubicBezTo>
                    <a:pt x="1" y="40834"/>
                    <a:pt x="343" y="41394"/>
                    <a:pt x="1073" y="41819"/>
                  </a:cubicBezTo>
                  <a:lnTo>
                    <a:pt x="99537" y="99125"/>
                  </a:lnTo>
                  <a:cubicBezTo>
                    <a:pt x="100244" y="99536"/>
                    <a:pt x="101170" y="99742"/>
                    <a:pt x="102094" y="99742"/>
                  </a:cubicBezTo>
                  <a:cubicBezTo>
                    <a:pt x="103004" y="99742"/>
                    <a:pt x="103912" y="99542"/>
                    <a:pt x="104607" y="99142"/>
                  </a:cubicBezTo>
                  <a:lnTo>
                    <a:pt x="171012" y="60860"/>
                  </a:lnTo>
                  <a:cubicBezTo>
                    <a:pt x="171692" y="60466"/>
                    <a:pt x="172024" y="59954"/>
                    <a:pt x="172042" y="59437"/>
                  </a:cubicBezTo>
                  <a:lnTo>
                    <a:pt x="172056" y="59445"/>
                  </a:lnTo>
                  <a:lnTo>
                    <a:pt x="172073" y="57132"/>
                  </a:lnTo>
                  <a:lnTo>
                    <a:pt x="170442" y="56190"/>
                  </a:lnTo>
                  <a:lnTo>
                    <a:pt x="170419" y="57583"/>
                  </a:lnTo>
                  <a:lnTo>
                    <a:pt x="72541" y="618"/>
                  </a:lnTo>
                  <a:cubicBezTo>
                    <a:pt x="71834" y="207"/>
                    <a:pt x="70907" y="0"/>
                    <a:pt x="69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119599" y="3135914"/>
              <a:ext cx="2589879" cy="1495367"/>
            </a:xfrm>
            <a:custGeom>
              <a:rect b="b" l="l" r="r" t="t"/>
              <a:pathLst>
                <a:path extrusionOk="0" h="99741" w="172745">
                  <a:moveTo>
                    <a:pt x="70317" y="1"/>
                  </a:moveTo>
                  <a:cubicBezTo>
                    <a:pt x="69407" y="1"/>
                    <a:pt x="68499" y="200"/>
                    <a:pt x="67805" y="600"/>
                  </a:cubicBezTo>
                  <a:lnTo>
                    <a:pt x="1401" y="38882"/>
                  </a:lnTo>
                  <a:cubicBezTo>
                    <a:pt x="1" y="39690"/>
                    <a:pt x="4" y="41003"/>
                    <a:pt x="1407" y="41819"/>
                  </a:cubicBezTo>
                  <a:lnTo>
                    <a:pt x="99872" y="99123"/>
                  </a:lnTo>
                  <a:cubicBezTo>
                    <a:pt x="100579" y="99535"/>
                    <a:pt x="101506" y="99741"/>
                    <a:pt x="102430" y="99741"/>
                  </a:cubicBezTo>
                  <a:cubicBezTo>
                    <a:pt x="103340" y="99741"/>
                    <a:pt x="104248" y="99541"/>
                    <a:pt x="104942" y="99141"/>
                  </a:cubicBezTo>
                  <a:lnTo>
                    <a:pt x="171346" y="60859"/>
                  </a:lnTo>
                  <a:cubicBezTo>
                    <a:pt x="172745" y="60052"/>
                    <a:pt x="172742" y="58739"/>
                    <a:pt x="171339" y="57923"/>
                  </a:cubicBezTo>
                  <a:lnTo>
                    <a:pt x="72875" y="619"/>
                  </a:lnTo>
                  <a:cubicBezTo>
                    <a:pt x="72168" y="207"/>
                    <a:pt x="71241" y="1"/>
                    <a:pt x="7031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266196" y="3221281"/>
              <a:ext cx="2296626" cy="1324707"/>
            </a:xfrm>
            <a:custGeom>
              <a:rect b="b" l="l" r="r" t="t"/>
              <a:pathLst>
                <a:path extrusionOk="0" h="88358" w="153185">
                  <a:moveTo>
                    <a:pt x="57049" y="0"/>
                  </a:moveTo>
                  <a:cubicBezTo>
                    <a:pt x="55989" y="0"/>
                    <a:pt x="54933" y="232"/>
                    <a:pt x="54127" y="698"/>
                  </a:cubicBezTo>
                  <a:lnTo>
                    <a:pt x="1639" y="30959"/>
                  </a:lnTo>
                  <a:cubicBezTo>
                    <a:pt x="0" y="31898"/>
                    <a:pt x="12" y="33436"/>
                    <a:pt x="1642" y="34388"/>
                  </a:cubicBezTo>
                  <a:lnTo>
                    <a:pt x="48049" y="61393"/>
                  </a:lnTo>
                  <a:lnTo>
                    <a:pt x="93145" y="87639"/>
                  </a:lnTo>
                  <a:cubicBezTo>
                    <a:pt x="93970" y="88117"/>
                    <a:pt x="95051" y="88358"/>
                    <a:pt x="96129" y="88358"/>
                  </a:cubicBezTo>
                  <a:cubicBezTo>
                    <a:pt x="97191" y="88358"/>
                    <a:pt x="98252" y="88124"/>
                    <a:pt x="99064" y="87655"/>
                  </a:cubicBezTo>
                  <a:lnTo>
                    <a:pt x="151554" y="57400"/>
                  </a:lnTo>
                  <a:cubicBezTo>
                    <a:pt x="153185" y="56458"/>
                    <a:pt x="153182" y="54923"/>
                    <a:pt x="151546" y="53974"/>
                  </a:cubicBezTo>
                  <a:lnTo>
                    <a:pt x="115567" y="33039"/>
                  </a:lnTo>
                  <a:lnTo>
                    <a:pt x="60042" y="723"/>
                  </a:lnTo>
                  <a:cubicBezTo>
                    <a:pt x="59217" y="242"/>
                    <a:pt x="58131" y="0"/>
                    <a:pt x="57049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3983512" y="3668463"/>
              <a:ext cx="526791" cy="296087"/>
            </a:xfrm>
            <a:custGeom>
              <a:rect b="b" l="l" r="r" t="t"/>
              <a:pathLst>
                <a:path extrusionOk="0" h="19749" w="35137">
                  <a:moveTo>
                    <a:pt x="18483" y="0"/>
                  </a:moveTo>
                  <a:cubicBezTo>
                    <a:pt x="12767" y="0"/>
                    <a:pt x="0" y="799"/>
                    <a:pt x="3102" y="8119"/>
                  </a:cubicBezTo>
                  <a:cubicBezTo>
                    <a:pt x="6218" y="15471"/>
                    <a:pt x="29320" y="19408"/>
                    <a:pt x="29320" y="19408"/>
                  </a:cubicBezTo>
                  <a:cubicBezTo>
                    <a:pt x="29601" y="19644"/>
                    <a:pt x="29864" y="19749"/>
                    <a:pt x="30104" y="19749"/>
                  </a:cubicBezTo>
                  <a:cubicBezTo>
                    <a:pt x="31751" y="19749"/>
                    <a:pt x="32389" y="14864"/>
                    <a:pt x="31028" y="13763"/>
                  </a:cubicBezTo>
                  <a:lnTo>
                    <a:pt x="14762" y="8044"/>
                  </a:lnTo>
                  <a:lnTo>
                    <a:pt x="14762" y="8044"/>
                  </a:lnTo>
                  <a:cubicBezTo>
                    <a:pt x="14763" y="8044"/>
                    <a:pt x="18358" y="8226"/>
                    <a:pt x="24762" y="9071"/>
                  </a:cubicBezTo>
                  <a:cubicBezTo>
                    <a:pt x="25714" y="9197"/>
                    <a:pt x="26669" y="9277"/>
                    <a:pt x="27584" y="9277"/>
                  </a:cubicBezTo>
                  <a:cubicBezTo>
                    <a:pt x="31781" y="9277"/>
                    <a:pt x="35137" y="7588"/>
                    <a:pt x="33524" y="833"/>
                  </a:cubicBezTo>
                  <a:lnTo>
                    <a:pt x="21124" y="62"/>
                  </a:lnTo>
                  <a:cubicBezTo>
                    <a:pt x="21124" y="62"/>
                    <a:pt x="20078" y="0"/>
                    <a:pt x="18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3937200" y="3736558"/>
              <a:ext cx="205112" cy="114468"/>
            </a:xfrm>
            <a:custGeom>
              <a:rect b="b" l="l" r="r" t="t"/>
              <a:pathLst>
                <a:path extrusionOk="0" h="7635" w="13681">
                  <a:moveTo>
                    <a:pt x="9481" y="0"/>
                  </a:moveTo>
                  <a:lnTo>
                    <a:pt x="0" y="3255"/>
                  </a:lnTo>
                  <a:lnTo>
                    <a:pt x="7653" y="4971"/>
                  </a:lnTo>
                  <a:cubicBezTo>
                    <a:pt x="7653" y="4971"/>
                    <a:pt x="9367" y="7080"/>
                    <a:pt x="10684" y="7634"/>
                  </a:cubicBezTo>
                  <a:lnTo>
                    <a:pt x="13681" y="3233"/>
                  </a:lnTo>
                  <a:lnTo>
                    <a:pt x="12855" y="2473"/>
                  </a:lnTo>
                  <a:cubicBezTo>
                    <a:pt x="11917" y="2111"/>
                    <a:pt x="9481" y="0"/>
                    <a:pt x="9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4071173" y="3729602"/>
              <a:ext cx="607286" cy="318336"/>
            </a:xfrm>
            <a:custGeom>
              <a:rect b="b" l="l" r="r" t="t"/>
              <a:pathLst>
                <a:path extrusionOk="0" h="21233" w="40506">
                  <a:moveTo>
                    <a:pt x="19769" y="0"/>
                  </a:moveTo>
                  <a:lnTo>
                    <a:pt x="25181" y="9685"/>
                  </a:lnTo>
                  <a:lnTo>
                    <a:pt x="25181" y="9685"/>
                  </a:lnTo>
                  <a:lnTo>
                    <a:pt x="5067" y="2748"/>
                  </a:lnTo>
                  <a:cubicBezTo>
                    <a:pt x="4999" y="2742"/>
                    <a:pt x="4932" y="2739"/>
                    <a:pt x="4865" y="2739"/>
                  </a:cubicBezTo>
                  <a:cubicBezTo>
                    <a:pt x="2186" y="2739"/>
                    <a:pt x="1" y="7491"/>
                    <a:pt x="1812" y="8927"/>
                  </a:cubicBezTo>
                  <a:cubicBezTo>
                    <a:pt x="1812" y="8927"/>
                    <a:pt x="20315" y="21232"/>
                    <a:pt x="29273" y="21232"/>
                  </a:cubicBezTo>
                  <a:cubicBezTo>
                    <a:pt x="29989" y="21232"/>
                    <a:pt x="30644" y="21154"/>
                    <a:pt x="31223" y="20984"/>
                  </a:cubicBezTo>
                  <a:cubicBezTo>
                    <a:pt x="38988" y="18710"/>
                    <a:pt x="40505" y="12878"/>
                    <a:pt x="32881" y="748"/>
                  </a:cubicBezTo>
                  <a:lnTo>
                    <a:pt x="19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251728" y="3271011"/>
              <a:ext cx="383388" cy="546657"/>
            </a:xfrm>
            <a:custGeom>
              <a:rect b="b" l="l" r="r" t="t"/>
              <a:pathLst>
                <a:path extrusionOk="0" h="36462" w="25572">
                  <a:moveTo>
                    <a:pt x="11361" y="0"/>
                  </a:moveTo>
                  <a:cubicBezTo>
                    <a:pt x="9729" y="0"/>
                    <a:pt x="8013" y="306"/>
                    <a:pt x="6726" y="1265"/>
                  </a:cubicBezTo>
                  <a:cubicBezTo>
                    <a:pt x="3563" y="3623"/>
                    <a:pt x="3162" y="12099"/>
                    <a:pt x="4376" y="18197"/>
                  </a:cubicBezTo>
                  <a:cubicBezTo>
                    <a:pt x="6256" y="27639"/>
                    <a:pt x="1" y="26552"/>
                    <a:pt x="6" y="28782"/>
                  </a:cubicBezTo>
                  <a:lnTo>
                    <a:pt x="1682" y="31886"/>
                  </a:lnTo>
                  <a:cubicBezTo>
                    <a:pt x="5328" y="35364"/>
                    <a:pt x="9586" y="36462"/>
                    <a:pt x="13352" y="36462"/>
                  </a:cubicBezTo>
                  <a:cubicBezTo>
                    <a:pt x="18575" y="36462"/>
                    <a:pt x="22850" y="34350"/>
                    <a:pt x="23232" y="33552"/>
                  </a:cubicBezTo>
                  <a:cubicBezTo>
                    <a:pt x="25572" y="28667"/>
                    <a:pt x="25534" y="19567"/>
                    <a:pt x="22227" y="8554"/>
                  </a:cubicBezTo>
                  <a:cubicBezTo>
                    <a:pt x="20475" y="2712"/>
                    <a:pt x="20361" y="1992"/>
                    <a:pt x="15680" y="621"/>
                  </a:cubicBezTo>
                  <a:cubicBezTo>
                    <a:pt x="14751" y="348"/>
                    <a:pt x="13104" y="0"/>
                    <a:pt x="1136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120334" y="3668492"/>
              <a:ext cx="445367" cy="260840"/>
            </a:xfrm>
            <a:custGeom>
              <a:rect b="b" l="l" r="r" t="t"/>
              <a:pathLst>
                <a:path extrusionOk="0" h="17398" w="29706">
                  <a:moveTo>
                    <a:pt x="10544" y="1"/>
                  </a:moveTo>
                  <a:cubicBezTo>
                    <a:pt x="10510" y="1"/>
                    <a:pt x="10475" y="10"/>
                    <a:pt x="10444" y="27"/>
                  </a:cubicBezTo>
                  <a:lnTo>
                    <a:pt x="134" y="6026"/>
                  </a:lnTo>
                  <a:cubicBezTo>
                    <a:pt x="1" y="6104"/>
                    <a:pt x="1" y="6296"/>
                    <a:pt x="134" y="6373"/>
                  </a:cubicBezTo>
                  <a:lnTo>
                    <a:pt x="19053" y="17367"/>
                  </a:lnTo>
                  <a:cubicBezTo>
                    <a:pt x="19084" y="17387"/>
                    <a:pt x="19120" y="17397"/>
                    <a:pt x="19155" y="17397"/>
                  </a:cubicBezTo>
                  <a:cubicBezTo>
                    <a:pt x="19187" y="17397"/>
                    <a:pt x="19218" y="17389"/>
                    <a:pt x="19246" y="17373"/>
                  </a:cubicBezTo>
                  <a:cubicBezTo>
                    <a:pt x="20178" y="16830"/>
                    <a:pt x="27961" y="12303"/>
                    <a:pt x="29572" y="11365"/>
                  </a:cubicBezTo>
                  <a:cubicBezTo>
                    <a:pt x="29705" y="11288"/>
                    <a:pt x="29700" y="11101"/>
                    <a:pt x="29566" y="11023"/>
                  </a:cubicBezTo>
                  <a:lnTo>
                    <a:pt x="10646" y="27"/>
                  </a:lnTo>
                  <a:cubicBezTo>
                    <a:pt x="10614" y="10"/>
                    <a:pt x="10579" y="1"/>
                    <a:pt x="10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120963" y="3660591"/>
              <a:ext cx="444003" cy="260555"/>
            </a:xfrm>
            <a:custGeom>
              <a:rect b="b" l="l" r="r" t="t"/>
              <a:pathLst>
                <a:path extrusionOk="0" h="17379" w="29615">
                  <a:moveTo>
                    <a:pt x="10503" y="0"/>
                  </a:moveTo>
                  <a:cubicBezTo>
                    <a:pt x="10459" y="0"/>
                    <a:pt x="10416" y="11"/>
                    <a:pt x="10376" y="33"/>
                  </a:cubicBezTo>
                  <a:lnTo>
                    <a:pt x="168" y="5975"/>
                  </a:lnTo>
                  <a:cubicBezTo>
                    <a:pt x="0" y="6071"/>
                    <a:pt x="0" y="6312"/>
                    <a:pt x="168" y="6407"/>
                  </a:cubicBezTo>
                  <a:lnTo>
                    <a:pt x="18988" y="17345"/>
                  </a:lnTo>
                  <a:cubicBezTo>
                    <a:pt x="19027" y="17367"/>
                    <a:pt x="19070" y="17379"/>
                    <a:pt x="19114" y="17379"/>
                  </a:cubicBezTo>
                  <a:cubicBezTo>
                    <a:pt x="19157" y="17379"/>
                    <a:pt x="19201" y="17367"/>
                    <a:pt x="19240" y="17345"/>
                  </a:cubicBezTo>
                  <a:lnTo>
                    <a:pt x="29449" y="11404"/>
                  </a:lnTo>
                  <a:cubicBezTo>
                    <a:pt x="29615" y="11308"/>
                    <a:pt x="29615" y="11068"/>
                    <a:pt x="29449" y="10972"/>
                  </a:cubicBezTo>
                  <a:lnTo>
                    <a:pt x="10628" y="33"/>
                  </a:lnTo>
                  <a:cubicBezTo>
                    <a:pt x="10590" y="11"/>
                    <a:pt x="10546" y="0"/>
                    <a:pt x="10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142642" y="3668463"/>
              <a:ext cx="120465" cy="68111"/>
            </a:xfrm>
            <a:custGeom>
              <a:rect b="b" l="l" r="r" t="t"/>
              <a:pathLst>
                <a:path extrusionOk="0" h="4543" w="8035">
                  <a:moveTo>
                    <a:pt x="7181" y="1"/>
                  </a:moveTo>
                  <a:cubicBezTo>
                    <a:pt x="6381" y="1"/>
                    <a:pt x="4873" y="608"/>
                    <a:pt x="4873" y="608"/>
                  </a:cubicBezTo>
                  <a:cubicBezTo>
                    <a:pt x="3159" y="982"/>
                    <a:pt x="1" y="3102"/>
                    <a:pt x="321" y="3713"/>
                  </a:cubicBezTo>
                  <a:cubicBezTo>
                    <a:pt x="481" y="4017"/>
                    <a:pt x="973" y="4542"/>
                    <a:pt x="1908" y="4542"/>
                  </a:cubicBezTo>
                  <a:cubicBezTo>
                    <a:pt x="2853" y="4542"/>
                    <a:pt x="4252" y="4005"/>
                    <a:pt x="6219" y="2160"/>
                  </a:cubicBezTo>
                  <a:cubicBezTo>
                    <a:pt x="8035" y="457"/>
                    <a:pt x="7874" y="1"/>
                    <a:pt x="7181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181278" y="3289947"/>
              <a:ext cx="171289" cy="412579"/>
            </a:xfrm>
            <a:custGeom>
              <a:rect b="b" l="l" r="r" t="t"/>
              <a:pathLst>
                <a:path extrusionOk="0" h="27519" w="11425">
                  <a:moveTo>
                    <a:pt x="11425" y="0"/>
                  </a:moveTo>
                  <a:lnTo>
                    <a:pt x="11425" y="0"/>
                  </a:lnTo>
                  <a:cubicBezTo>
                    <a:pt x="10180" y="725"/>
                    <a:pt x="8180" y="2483"/>
                    <a:pt x="7237" y="5425"/>
                  </a:cubicBezTo>
                  <a:cubicBezTo>
                    <a:pt x="5675" y="10295"/>
                    <a:pt x="6014" y="17810"/>
                    <a:pt x="6014" y="17810"/>
                  </a:cubicBezTo>
                  <a:lnTo>
                    <a:pt x="1" y="25859"/>
                  </a:lnTo>
                  <a:cubicBezTo>
                    <a:pt x="269" y="25819"/>
                    <a:pt x="537" y="25799"/>
                    <a:pt x="799" y="25799"/>
                  </a:cubicBezTo>
                  <a:cubicBezTo>
                    <a:pt x="2124" y="25799"/>
                    <a:pt x="3298" y="26323"/>
                    <a:pt x="3609" y="27519"/>
                  </a:cubicBezTo>
                  <a:cubicBezTo>
                    <a:pt x="3609" y="27519"/>
                    <a:pt x="10023" y="22525"/>
                    <a:pt x="9704" y="19823"/>
                  </a:cubicBezTo>
                  <a:cubicBezTo>
                    <a:pt x="9540" y="18441"/>
                    <a:pt x="9473" y="14155"/>
                    <a:pt x="9084" y="9557"/>
                  </a:cubicBezTo>
                  <a:cubicBezTo>
                    <a:pt x="8457" y="2136"/>
                    <a:pt x="11424" y="1"/>
                    <a:pt x="11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416765" y="3198822"/>
              <a:ext cx="66837" cy="117556"/>
            </a:xfrm>
            <a:custGeom>
              <a:rect b="b" l="l" r="r" t="t"/>
              <a:pathLst>
                <a:path extrusionOk="0" h="7841" w="4458">
                  <a:moveTo>
                    <a:pt x="2498" y="1"/>
                  </a:moveTo>
                  <a:cubicBezTo>
                    <a:pt x="1841" y="1"/>
                    <a:pt x="1014" y="462"/>
                    <a:pt x="517" y="1395"/>
                  </a:cubicBezTo>
                  <a:cubicBezTo>
                    <a:pt x="288" y="1825"/>
                    <a:pt x="269" y="2332"/>
                    <a:pt x="256" y="2818"/>
                  </a:cubicBezTo>
                  <a:cubicBezTo>
                    <a:pt x="215" y="4286"/>
                    <a:pt x="175" y="5753"/>
                    <a:pt x="133" y="7221"/>
                  </a:cubicBezTo>
                  <a:cubicBezTo>
                    <a:pt x="0" y="7649"/>
                    <a:pt x="582" y="7841"/>
                    <a:pt x="1357" y="7841"/>
                  </a:cubicBezTo>
                  <a:cubicBezTo>
                    <a:pt x="2642" y="7841"/>
                    <a:pt x="4457" y="7313"/>
                    <a:pt x="4420" y="6462"/>
                  </a:cubicBezTo>
                  <a:cubicBezTo>
                    <a:pt x="4332" y="4472"/>
                    <a:pt x="3840" y="2492"/>
                    <a:pt x="3473" y="738"/>
                  </a:cubicBezTo>
                  <a:cubicBezTo>
                    <a:pt x="3370" y="248"/>
                    <a:pt x="2980" y="1"/>
                    <a:pt x="2498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59179" y="3075479"/>
              <a:ext cx="138965" cy="179040"/>
            </a:xfrm>
            <a:custGeom>
              <a:rect b="b" l="l" r="r" t="t"/>
              <a:pathLst>
                <a:path extrusionOk="0" h="11942" w="9269">
                  <a:moveTo>
                    <a:pt x="3979" y="0"/>
                  </a:moveTo>
                  <a:cubicBezTo>
                    <a:pt x="3791" y="0"/>
                    <a:pt x="3603" y="16"/>
                    <a:pt x="3414" y="50"/>
                  </a:cubicBezTo>
                  <a:cubicBezTo>
                    <a:pt x="1887" y="319"/>
                    <a:pt x="701" y="1686"/>
                    <a:pt x="352" y="3197"/>
                  </a:cubicBezTo>
                  <a:cubicBezTo>
                    <a:pt x="1" y="4707"/>
                    <a:pt x="380" y="6312"/>
                    <a:pt x="1088" y="7692"/>
                  </a:cubicBezTo>
                  <a:cubicBezTo>
                    <a:pt x="1942" y="9362"/>
                    <a:pt x="3431" y="11942"/>
                    <a:pt x="5216" y="11942"/>
                  </a:cubicBezTo>
                  <a:cubicBezTo>
                    <a:pt x="5851" y="11942"/>
                    <a:pt x="6523" y="11616"/>
                    <a:pt x="7217" y="10808"/>
                  </a:cubicBezTo>
                  <a:cubicBezTo>
                    <a:pt x="8115" y="9763"/>
                    <a:pt x="9084" y="7916"/>
                    <a:pt x="9168" y="6541"/>
                  </a:cubicBezTo>
                  <a:cubicBezTo>
                    <a:pt x="9269" y="4895"/>
                    <a:pt x="8418" y="3583"/>
                    <a:pt x="7558" y="2176"/>
                  </a:cubicBezTo>
                  <a:cubicBezTo>
                    <a:pt x="6798" y="930"/>
                    <a:pt x="5413" y="0"/>
                    <a:pt x="3979" y="0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345131" y="3057248"/>
              <a:ext cx="179760" cy="172864"/>
            </a:xfrm>
            <a:custGeom>
              <a:rect b="b" l="l" r="r" t="t"/>
              <a:pathLst>
                <a:path extrusionOk="0" h="11530" w="11990">
                  <a:moveTo>
                    <a:pt x="8313" y="8078"/>
                  </a:move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3" y="8078"/>
                    <a:pt x="8313" y="8078"/>
                    <a:pt x="8313" y="8078"/>
                  </a:cubicBezTo>
                  <a:close/>
                  <a:moveTo>
                    <a:pt x="5139" y="1"/>
                  </a:moveTo>
                  <a:cubicBezTo>
                    <a:pt x="3533" y="1"/>
                    <a:pt x="1742" y="903"/>
                    <a:pt x="1091" y="1851"/>
                  </a:cubicBezTo>
                  <a:cubicBezTo>
                    <a:pt x="722" y="2388"/>
                    <a:pt x="470" y="3001"/>
                    <a:pt x="298" y="3629"/>
                  </a:cubicBezTo>
                  <a:cubicBezTo>
                    <a:pt x="136" y="4221"/>
                    <a:pt x="43" y="4829"/>
                    <a:pt x="23" y="5442"/>
                  </a:cubicBezTo>
                  <a:cubicBezTo>
                    <a:pt x="0" y="6068"/>
                    <a:pt x="57" y="6713"/>
                    <a:pt x="341" y="7270"/>
                  </a:cubicBezTo>
                  <a:cubicBezTo>
                    <a:pt x="623" y="7829"/>
                    <a:pt x="1167" y="8284"/>
                    <a:pt x="1791" y="8324"/>
                  </a:cubicBezTo>
                  <a:cubicBezTo>
                    <a:pt x="1816" y="8326"/>
                    <a:pt x="1841" y="8326"/>
                    <a:pt x="1866" y="8326"/>
                  </a:cubicBezTo>
                  <a:cubicBezTo>
                    <a:pt x="2467" y="8326"/>
                    <a:pt x="3071" y="7868"/>
                    <a:pt x="3108" y="7269"/>
                  </a:cubicBezTo>
                  <a:cubicBezTo>
                    <a:pt x="3330" y="7634"/>
                    <a:pt x="3757" y="7853"/>
                    <a:pt x="4181" y="7853"/>
                  </a:cubicBezTo>
                  <a:cubicBezTo>
                    <a:pt x="4313" y="7853"/>
                    <a:pt x="4445" y="7832"/>
                    <a:pt x="4570" y="7787"/>
                  </a:cubicBezTo>
                  <a:cubicBezTo>
                    <a:pt x="5097" y="7598"/>
                    <a:pt x="5449" y="7013"/>
                    <a:pt x="5369" y="6457"/>
                  </a:cubicBezTo>
                  <a:lnTo>
                    <a:pt x="5369" y="6457"/>
                  </a:lnTo>
                  <a:cubicBezTo>
                    <a:pt x="5633" y="6783"/>
                    <a:pt x="5909" y="6907"/>
                    <a:pt x="6180" y="6907"/>
                  </a:cubicBezTo>
                  <a:cubicBezTo>
                    <a:pt x="6746" y="6907"/>
                    <a:pt x="7291" y="6368"/>
                    <a:pt x="7666" y="5985"/>
                  </a:cubicBezTo>
                  <a:cubicBezTo>
                    <a:pt x="7752" y="6088"/>
                    <a:pt x="8332" y="8078"/>
                    <a:pt x="8313" y="8078"/>
                  </a:cubicBez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8" y="8079"/>
                    <a:pt x="8323" y="8079"/>
                    <a:pt x="8327" y="8079"/>
                  </a:cubicBezTo>
                  <a:cubicBezTo>
                    <a:pt x="8607" y="8079"/>
                    <a:pt x="9063" y="6614"/>
                    <a:pt x="9400" y="6614"/>
                  </a:cubicBezTo>
                  <a:cubicBezTo>
                    <a:pt x="9471" y="6614"/>
                    <a:pt x="9536" y="6677"/>
                    <a:pt x="9593" y="6829"/>
                  </a:cubicBezTo>
                  <a:cubicBezTo>
                    <a:pt x="10244" y="8562"/>
                    <a:pt x="7855" y="11530"/>
                    <a:pt x="8539" y="11530"/>
                  </a:cubicBezTo>
                  <a:cubicBezTo>
                    <a:pt x="8539" y="11530"/>
                    <a:pt x="8540" y="11530"/>
                    <a:pt x="8540" y="11530"/>
                  </a:cubicBezTo>
                  <a:cubicBezTo>
                    <a:pt x="9352" y="11524"/>
                    <a:pt x="10259" y="10662"/>
                    <a:pt x="10880" y="9064"/>
                  </a:cubicBezTo>
                  <a:cubicBezTo>
                    <a:pt x="11411" y="7698"/>
                    <a:pt x="11990" y="6377"/>
                    <a:pt x="11553" y="4978"/>
                  </a:cubicBezTo>
                  <a:cubicBezTo>
                    <a:pt x="11171" y="2729"/>
                    <a:pt x="10212" y="267"/>
                    <a:pt x="7910" y="267"/>
                  </a:cubicBezTo>
                  <a:cubicBezTo>
                    <a:pt x="7573" y="267"/>
                    <a:pt x="7207" y="320"/>
                    <a:pt x="6810" y="434"/>
                  </a:cubicBezTo>
                  <a:cubicBezTo>
                    <a:pt x="6327" y="130"/>
                    <a:pt x="5747" y="1"/>
                    <a:pt x="5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47035" y="3758897"/>
              <a:ext cx="120465" cy="68096"/>
            </a:xfrm>
            <a:custGeom>
              <a:rect b="b" l="l" r="r" t="t"/>
              <a:pathLst>
                <a:path extrusionOk="0" h="4542" w="8035">
                  <a:moveTo>
                    <a:pt x="7180" y="1"/>
                  </a:moveTo>
                  <a:cubicBezTo>
                    <a:pt x="6380" y="1"/>
                    <a:pt x="4871" y="608"/>
                    <a:pt x="4871" y="608"/>
                  </a:cubicBezTo>
                  <a:cubicBezTo>
                    <a:pt x="3158" y="982"/>
                    <a:pt x="1" y="3102"/>
                    <a:pt x="321" y="3713"/>
                  </a:cubicBezTo>
                  <a:cubicBezTo>
                    <a:pt x="480" y="4017"/>
                    <a:pt x="972" y="4542"/>
                    <a:pt x="1907" y="4542"/>
                  </a:cubicBezTo>
                  <a:cubicBezTo>
                    <a:pt x="2852" y="4542"/>
                    <a:pt x="4252" y="4005"/>
                    <a:pt x="6219" y="2160"/>
                  </a:cubicBezTo>
                  <a:cubicBezTo>
                    <a:pt x="8034" y="457"/>
                    <a:pt x="7873" y="1"/>
                    <a:pt x="7180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398190" y="3304310"/>
              <a:ext cx="280060" cy="501214"/>
            </a:xfrm>
            <a:custGeom>
              <a:rect b="b" l="l" r="r" t="t"/>
              <a:pathLst>
                <a:path extrusionOk="0" h="33431" w="18680">
                  <a:moveTo>
                    <a:pt x="9757" y="1"/>
                  </a:moveTo>
                  <a:cubicBezTo>
                    <a:pt x="9711" y="1"/>
                    <a:pt x="9664" y="3"/>
                    <a:pt x="9617" y="6"/>
                  </a:cubicBezTo>
                  <a:cubicBezTo>
                    <a:pt x="6890" y="208"/>
                    <a:pt x="8501" y="7908"/>
                    <a:pt x="8856" y="9834"/>
                  </a:cubicBezTo>
                  <a:cubicBezTo>
                    <a:pt x="9377" y="12653"/>
                    <a:pt x="12322" y="20341"/>
                    <a:pt x="12322" y="20341"/>
                  </a:cubicBezTo>
                  <a:lnTo>
                    <a:pt x="0" y="31108"/>
                  </a:lnTo>
                  <a:cubicBezTo>
                    <a:pt x="1174" y="31119"/>
                    <a:pt x="2139" y="31858"/>
                    <a:pt x="2868" y="33430"/>
                  </a:cubicBezTo>
                  <a:cubicBezTo>
                    <a:pt x="2868" y="33430"/>
                    <a:pt x="16414" y="26658"/>
                    <a:pt x="17552" y="22791"/>
                  </a:cubicBezTo>
                  <a:cubicBezTo>
                    <a:pt x="18680" y="18960"/>
                    <a:pt x="14633" y="1"/>
                    <a:pt x="9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072792" y="3578987"/>
              <a:ext cx="339655" cy="342219"/>
            </a:xfrm>
            <a:custGeom>
              <a:rect b="b" l="l" r="r" t="t"/>
              <a:pathLst>
                <a:path extrusionOk="0" h="22826" w="22655">
                  <a:moveTo>
                    <a:pt x="354" y="0"/>
                  </a:moveTo>
                  <a:cubicBezTo>
                    <a:pt x="164" y="0"/>
                    <a:pt x="0" y="185"/>
                    <a:pt x="62" y="394"/>
                  </a:cubicBezTo>
                  <a:lnTo>
                    <a:pt x="3430" y="11730"/>
                  </a:lnTo>
                  <a:cubicBezTo>
                    <a:pt x="3470" y="11866"/>
                    <a:pt x="3560" y="11982"/>
                    <a:pt x="3683" y="12052"/>
                  </a:cubicBezTo>
                  <a:lnTo>
                    <a:pt x="22147" y="22783"/>
                  </a:lnTo>
                  <a:cubicBezTo>
                    <a:pt x="22197" y="22812"/>
                    <a:pt x="22250" y="22826"/>
                    <a:pt x="22301" y="22826"/>
                  </a:cubicBezTo>
                  <a:cubicBezTo>
                    <a:pt x="22490" y="22826"/>
                    <a:pt x="22654" y="22646"/>
                    <a:pt x="22592" y="22438"/>
                  </a:cubicBezTo>
                  <a:cubicBezTo>
                    <a:pt x="21879" y="20031"/>
                    <a:pt x="19626" y="12442"/>
                    <a:pt x="19225" y="11092"/>
                  </a:cubicBezTo>
                  <a:cubicBezTo>
                    <a:pt x="19185" y="10957"/>
                    <a:pt x="19094" y="10842"/>
                    <a:pt x="18971" y="10774"/>
                  </a:cubicBezTo>
                  <a:lnTo>
                    <a:pt x="508" y="43"/>
                  </a:lnTo>
                  <a:cubicBezTo>
                    <a:pt x="457" y="14"/>
                    <a:pt x="40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065551" y="3582226"/>
              <a:ext cx="339655" cy="342204"/>
            </a:xfrm>
            <a:custGeom>
              <a:rect b="b" l="l" r="r" t="t"/>
              <a:pathLst>
                <a:path extrusionOk="0" h="22825" w="22655">
                  <a:moveTo>
                    <a:pt x="355" y="1"/>
                  </a:moveTo>
                  <a:cubicBezTo>
                    <a:pt x="165" y="1"/>
                    <a:pt x="1" y="184"/>
                    <a:pt x="63" y="392"/>
                  </a:cubicBezTo>
                  <a:lnTo>
                    <a:pt x="3430" y="11730"/>
                  </a:lnTo>
                  <a:cubicBezTo>
                    <a:pt x="3470" y="11866"/>
                    <a:pt x="3562" y="11981"/>
                    <a:pt x="3684" y="12052"/>
                  </a:cubicBezTo>
                  <a:lnTo>
                    <a:pt x="22147" y="22782"/>
                  </a:lnTo>
                  <a:cubicBezTo>
                    <a:pt x="22198" y="22812"/>
                    <a:pt x="22251" y="22825"/>
                    <a:pt x="22302" y="22825"/>
                  </a:cubicBezTo>
                  <a:cubicBezTo>
                    <a:pt x="22491" y="22825"/>
                    <a:pt x="22655" y="22644"/>
                    <a:pt x="22594" y="22437"/>
                  </a:cubicBezTo>
                  <a:cubicBezTo>
                    <a:pt x="21880" y="20032"/>
                    <a:pt x="19626" y="12441"/>
                    <a:pt x="19225" y="11090"/>
                  </a:cubicBezTo>
                  <a:cubicBezTo>
                    <a:pt x="19185" y="10956"/>
                    <a:pt x="19095" y="10843"/>
                    <a:pt x="18972" y="10774"/>
                  </a:cubicBezTo>
                  <a:lnTo>
                    <a:pt x="508" y="43"/>
                  </a:lnTo>
                  <a:cubicBezTo>
                    <a:pt x="458" y="14"/>
                    <a:pt x="405" y="1"/>
                    <a:pt x="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5"/>
          <p:cNvSpPr txBox="1"/>
          <p:nvPr>
            <p:ph idx="4294967295" type="ctrTitle"/>
          </p:nvPr>
        </p:nvSpPr>
        <p:spPr>
          <a:xfrm>
            <a:off x="3029550" y="814875"/>
            <a:ext cx="30849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Gracias!</a:t>
            </a:r>
            <a:endParaRPr sz="7000"/>
          </a:p>
        </p:txBody>
      </p:sp>
      <p:sp>
        <p:nvSpPr>
          <p:cNvPr id="1008" name="Google Shape;1008;p35"/>
          <p:cNvSpPr txBox="1"/>
          <p:nvPr>
            <p:ph idx="4294967295" type="subTitle"/>
          </p:nvPr>
        </p:nvSpPr>
        <p:spPr>
          <a:xfrm>
            <a:off x="2386500" y="2454725"/>
            <a:ext cx="43710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1098839 - PORFIRIO JESUS RODRIGUEZ TAVERAS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1077885 - ABRAHAN MORILLO FIGUEREO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1095589 - MARIO ALEJANDRO GALAN SOTO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1094826 - ALEJANDRO PÁEZ SÁNCHEZ </a:t>
            </a:r>
            <a:endParaRPr sz="2100"/>
          </a:p>
        </p:txBody>
      </p:sp>
      <p:grpSp>
        <p:nvGrpSpPr>
          <p:cNvPr id="1009" name="Google Shape;1009;p35"/>
          <p:cNvGrpSpPr/>
          <p:nvPr/>
        </p:nvGrpSpPr>
        <p:grpSpPr>
          <a:xfrm>
            <a:off x="5472024" y="2620285"/>
            <a:ext cx="3189652" cy="2310323"/>
            <a:chOff x="4295674" y="2528435"/>
            <a:chExt cx="3189652" cy="2310323"/>
          </a:xfrm>
        </p:grpSpPr>
        <p:grpSp>
          <p:nvGrpSpPr>
            <p:cNvPr id="1010" name="Google Shape;1010;p35"/>
            <p:cNvGrpSpPr/>
            <p:nvPr/>
          </p:nvGrpSpPr>
          <p:grpSpPr>
            <a:xfrm>
              <a:off x="4295674" y="2548959"/>
              <a:ext cx="3189652" cy="2289799"/>
              <a:chOff x="342525" y="498725"/>
              <a:chExt cx="6934025" cy="4977825"/>
            </a:xfrm>
          </p:grpSpPr>
          <p:sp>
            <p:nvSpPr>
              <p:cNvPr id="1011" name="Google Shape;1011;p35"/>
              <p:cNvSpPr/>
              <p:nvPr/>
            </p:nvSpPr>
            <p:spPr>
              <a:xfrm>
                <a:off x="5470400" y="4284775"/>
                <a:ext cx="1089125" cy="1191775"/>
              </a:xfrm>
              <a:custGeom>
                <a:rect b="b" l="l" r="r" t="t"/>
                <a:pathLst>
                  <a:path extrusionOk="0" h="47671" w="43565">
                    <a:moveTo>
                      <a:pt x="43564" y="47671"/>
                    </a:moveTo>
                    <a:lnTo>
                      <a:pt x="42462" y="24082"/>
                    </a:lnTo>
                    <a:lnTo>
                      <a:pt x="42489" y="24063"/>
                    </a:lnTo>
                    <a:lnTo>
                      <a:pt x="42461" y="24048"/>
                    </a:lnTo>
                    <a:lnTo>
                      <a:pt x="42461" y="24024"/>
                    </a:lnTo>
                    <a:lnTo>
                      <a:pt x="41656" y="23579"/>
                    </a:lnTo>
                    <a:lnTo>
                      <a:pt x="1052" y="1"/>
                    </a:lnTo>
                    <a:lnTo>
                      <a:pt x="0" y="571"/>
                    </a:lnTo>
                    <a:lnTo>
                      <a:pt x="41469" y="24816"/>
                    </a:lnTo>
                    <a:lnTo>
                      <a:pt x="41469" y="24816"/>
                    </a:lnTo>
                    <a:lnTo>
                      <a:pt x="42382" y="4704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5380250" y="4328800"/>
                <a:ext cx="738825" cy="988975"/>
              </a:xfrm>
              <a:custGeom>
                <a:rect b="b" l="l" r="r" t="t"/>
                <a:pathLst>
                  <a:path extrusionOk="0" h="39559" w="29553">
                    <a:moveTo>
                      <a:pt x="29553" y="39559"/>
                    </a:moveTo>
                    <a:lnTo>
                      <a:pt x="28451" y="15970"/>
                    </a:lnTo>
                    <a:lnTo>
                      <a:pt x="28478" y="15951"/>
                    </a:lnTo>
                    <a:lnTo>
                      <a:pt x="28449" y="15934"/>
                    </a:lnTo>
                    <a:lnTo>
                      <a:pt x="28448" y="15912"/>
                    </a:lnTo>
                    <a:lnTo>
                      <a:pt x="27680" y="15488"/>
                    </a:lnTo>
                    <a:lnTo>
                      <a:pt x="1052" y="1"/>
                    </a:lnTo>
                    <a:lnTo>
                      <a:pt x="1" y="568"/>
                    </a:lnTo>
                    <a:lnTo>
                      <a:pt x="27458" y="16692"/>
                    </a:lnTo>
                    <a:lnTo>
                      <a:pt x="27458" y="16692"/>
                    </a:lnTo>
                    <a:lnTo>
                      <a:pt x="28371" y="389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4983000" y="4582250"/>
                <a:ext cx="329875" cy="384000"/>
              </a:xfrm>
              <a:custGeom>
                <a:rect b="b" l="l" r="r" t="t"/>
                <a:pathLst>
                  <a:path extrusionOk="0" h="15360" w="13195">
                    <a:moveTo>
                      <a:pt x="13194" y="15360"/>
                    </a:moveTo>
                    <a:lnTo>
                      <a:pt x="13007" y="7128"/>
                    </a:lnTo>
                    <a:lnTo>
                      <a:pt x="13034" y="7109"/>
                    </a:lnTo>
                    <a:lnTo>
                      <a:pt x="13006" y="7093"/>
                    </a:lnTo>
                    <a:lnTo>
                      <a:pt x="13004" y="7071"/>
                    </a:lnTo>
                    <a:lnTo>
                      <a:pt x="12236" y="6646"/>
                    </a:lnTo>
                    <a:lnTo>
                      <a:pt x="1052" y="1"/>
                    </a:lnTo>
                    <a:lnTo>
                      <a:pt x="1" y="569"/>
                    </a:lnTo>
                    <a:lnTo>
                      <a:pt x="12014" y="7850"/>
                    </a:lnTo>
                    <a:lnTo>
                      <a:pt x="12014" y="7850"/>
                    </a:lnTo>
                    <a:lnTo>
                      <a:pt x="12014" y="147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5303650" y="4378450"/>
                <a:ext cx="726700" cy="636475"/>
              </a:xfrm>
              <a:custGeom>
                <a:rect b="b" l="l" r="r" t="t"/>
                <a:pathLst>
                  <a:path extrusionOk="0" h="25459" w="29068">
                    <a:moveTo>
                      <a:pt x="29068" y="25458"/>
                    </a:moveTo>
                    <a:lnTo>
                      <a:pt x="28452" y="15971"/>
                    </a:lnTo>
                    <a:lnTo>
                      <a:pt x="28477" y="15952"/>
                    </a:lnTo>
                    <a:lnTo>
                      <a:pt x="28449" y="15935"/>
                    </a:lnTo>
                    <a:lnTo>
                      <a:pt x="28449" y="15926"/>
                    </a:lnTo>
                    <a:lnTo>
                      <a:pt x="28190" y="15784"/>
                    </a:lnTo>
                    <a:lnTo>
                      <a:pt x="1053" y="0"/>
                    </a:lnTo>
                    <a:lnTo>
                      <a:pt x="0" y="571"/>
                    </a:lnTo>
                    <a:lnTo>
                      <a:pt x="27458" y="16724"/>
                    </a:lnTo>
                    <a:lnTo>
                      <a:pt x="27471" y="16713"/>
                    </a:lnTo>
                    <a:lnTo>
                      <a:pt x="27886" y="2483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5088550" y="4486950"/>
                <a:ext cx="637175" cy="935375"/>
              </a:xfrm>
              <a:custGeom>
                <a:rect b="b" l="l" r="r" t="t"/>
                <a:pathLst>
                  <a:path extrusionOk="0" h="37415" w="25487">
                    <a:moveTo>
                      <a:pt x="24304" y="36790"/>
                    </a:moveTo>
                    <a:lnTo>
                      <a:pt x="25486" y="37414"/>
                    </a:lnTo>
                    <a:lnTo>
                      <a:pt x="24869" y="24782"/>
                    </a:lnTo>
                    <a:lnTo>
                      <a:pt x="24895" y="24761"/>
                    </a:lnTo>
                    <a:lnTo>
                      <a:pt x="24867" y="24745"/>
                    </a:lnTo>
                    <a:lnTo>
                      <a:pt x="24866" y="24737"/>
                    </a:lnTo>
                    <a:lnTo>
                      <a:pt x="24396" y="24477"/>
                    </a:lnTo>
                    <a:lnTo>
                      <a:pt x="13277" y="18144"/>
                    </a:lnTo>
                    <a:lnTo>
                      <a:pt x="12717" y="6680"/>
                    </a:lnTo>
                    <a:lnTo>
                      <a:pt x="12744" y="6659"/>
                    </a:lnTo>
                    <a:lnTo>
                      <a:pt x="12716" y="6643"/>
                    </a:lnTo>
                    <a:lnTo>
                      <a:pt x="12714" y="6636"/>
                    </a:lnTo>
                    <a:lnTo>
                      <a:pt x="12245" y="6376"/>
                    </a:lnTo>
                    <a:lnTo>
                      <a:pt x="1053" y="1"/>
                    </a:lnTo>
                    <a:lnTo>
                      <a:pt x="0" y="570"/>
                    </a:lnTo>
                    <a:lnTo>
                      <a:pt x="11721" y="7430"/>
                    </a:lnTo>
                    <a:lnTo>
                      <a:pt x="12153" y="18689"/>
                    </a:lnTo>
                    <a:lnTo>
                      <a:pt x="12462" y="18852"/>
                    </a:lnTo>
                    <a:lnTo>
                      <a:pt x="23872" y="255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5522925" y="4253000"/>
                <a:ext cx="1004150" cy="284475"/>
              </a:xfrm>
              <a:custGeom>
                <a:rect b="b" l="l" r="r" t="t"/>
                <a:pathLst>
                  <a:path extrusionOk="0" h="11379" w="40166">
                    <a:moveTo>
                      <a:pt x="40165" y="11378"/>
                    </a:moveTo>
                    <a:lnTo>
                      <a:pt x="39540" y="10195"/>
                    </a:lnTo>
                    <a:lnTo>
                      <a:pt x="17140" y="9276"/>
                    </a:lnTo>
                    <a:lnTo>
                      <a:pt x="1053" y="1"/>
                    </a:lnTo>
                    <a:lnTo>
                      <a:pt x="1" y="569"/>
                    </a:lnTo>
                    <a:lnTo>
                      <a:pt x="16562" y="10302"/>
                    </a:lnTo>
                    <a:lnTo>
                      <a:pt x="16595" y="102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5599550" y="4203325"/>
                <a:ext cx="1677000" cy="257125"/>
              </a:xfrm>
              <a:custGeom>
                <a:rect b="b" l="l" r="r" t="t"/>
                <a:pathLst>
                  <a:path extrusionOk="0" h="10285" w="67080">
                    <a:moveTo>
                      <a:pt x="67080" y="10284"/>
                    </a:moveTo>
                    <a:lnTo>
                      <a:pt x="66455" y="9102"/>
                    </a:lnTo>
                    <a:lnTo>
                      <a:pt x="17079" y="9240"/>
                    </a:lnTo>
                    <a:lnTo>
                      <a:pt x="1053" y="1"/>
                    </a:lnTo>
                    <a:lnTo>
                      <a:pt x="0" y="570"/>
                    </a:lnTo>
                    <a:lnTo>
                      <a:pt x="16559" y="10271"/>
                    </a:lnTo>
                    <a:lnTo>
                      <a:pt x="16596" y="1024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5725700" y="4142975"/>
                <a:ext cx="345900" cy="128050"/>
              </a:xfrm>
              <a:custGeom>
                <a:rect b="b" l="l" r="r" t="t"/>
                <a:pathLst>
                  <a:path extrusionOk="0" h="5122" w="13836">
                    <a:moveTo>
                      <a:pt x="13836" y="5122"/>
                    </a:moveTo>
                    <a:lnTo>
                      <a:pt x="13212" y="3938"/>
                    </a:lnTo>
                    <a:lnTo>
                      <a:pt x="7323" y="3682"/>
                    </a:lnTo>
                    <a:lnTo>
                      <a:pt x="1053" y="0"/>
                    </a:lnTo>
                    <a:lnTo>
                      <a:pt x="0" y="571"/>
                    </a:lnTo>
                    <a:lnTo>
                      <a:pt x="6803" y="4712"/>
                    </a:lnTo>
                    <a:lnTo>
                      <a:pt x="6840" y="468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2847100" y="4386025"/>
                <a:ext cx="767150" cy="1000400"/>
              </a:xfrm>
              <a:custGeom>
                <a:rect b="b" l="l" r="r" t="t"/>
                <a:pathLst>
                  <a:path extrusionOk="0" h="40016" w="30686">
                    <a:moveTo>
                      <a:pt x="0" y="40015"/>
                    </a:moveTo>
                    <a:lnTo>
                      <a:pt x="1089" y="16713"/>
                    </a:lnTo>
                    <a:lnTo>
                      <a:pt x="1063" y="16694"/>
                    </a:lnTo>
                    <a:lnTo>
                      <a:pt x="1090" y="16678"/>
                    </a:lnTo>
                    <a:lnTo>
                      <a:pt x="1092" y="16655"/>
                    </a:lnTo>
                    <a:lnTo>
                      <a:pt x="1886" y="16216"/>
                    </a:lnTo>
                    <a:lnTo>
                      <a:pt x="29647" y="0"/>
                    </a:lnTo>
                    <a:lnTo>
                      <a:pt x="30685" y="563"/>
                    </a:lnTo>
                    <a:lnTo>
                      <a:pt x="2070" y="17438"/>
                    </a:lnTo>
                    <a:lnTo>
                      <a:pt x="2070" y="17438"/>
                    </a:lnTo>
                    <a:lnTo>
                      <a:pt x="1167" y="393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3318125" y="4456100"/>
                <a:ext cx="445475" cy="812625"/>
              </a:xfrm>
              <a:custGeom>
                <a:rect b="b" l="l" r="r" t="t"/>
                <a:pathLst>
                  <a:path extrusionOk="0" h="32505" w="17819">
                    <a:moveTo>
                      <a:pt x="0" y="32505"/>
                    </a:moveTo>
                    <a:lnTo>
                      <a:pt x="1089" y="9202"/>
                    </a:lnTo>
                    <a:lnTo>
                      <a:pt x="1063" y="9182"/>
                    </a:lnTo>
                    <a:lnTo>
                      <a:pt x="1092" y="9166"/>
                    </a:lnTo>
                    <a:lnTo>
                      <a:pt x="1092" y="9144"/>
                    </a:lnTo>
                    <a:lnTo>
                      <a:pt x="1852" y="8725"/>
                    </a:lnTo>
                    <a:lnTo>
                      <a:pt x="16779" y="1"/>
                    </a:lnTo>
                    <a:lnTo>
                      <a:pt x="17818" y="564"/>
                    </a:lnTo>
                    <a:lnTo>
                      <a:pt x="2072" y="9914"/>
                    </a:lnTo>
                    <a:lnTo>
                      <a:pt x="2072" y="9914"/>
                    </a:lnTo>
                    <a:lnTo>
                      <a:pt x="1169" y="318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2959175" y="4428050"/>
                <a:ext cx="717950" cy="628775"/>
              </a:xfrm>
              <a:custGeom>
                <a:rect b="b" l="l" r="r" t="t"/>
                <a:pathLst>
                  <a:path extrusionOk="0" h="25151" w="28718">
                    <a:moveTo>
                      <a:pt x="0" y="25151"/>
                    </a:moveTo>
                    <a:lnTo>
                      <a:pt x="611" y="15776"/>
                    </a:lnTo>
                    <a:lnTo>
                      <a:pt x="584" y="15759"/>
                    </a:lnTo>
                    <a:lnTo>
                      <a:pt x="612" y="15741"/>
                    </a:lnTo>
                    <a:lnTo>
                      <a:pt x="612" y="15733"/>
                    </a:lnTo>
                    <a:lnTo>
                      <a:pt x="869" y="15594"/>
                    </a:lnTo>
                    <a:lnTo>
                      <a:pt x="27678" y="0"/>
                    </a:lnTo>
                    <a:lnTo>
                      <a:pt x="28718" y="563"/>
                    </a:lnTo>
                    <a:lnTo>
                      <a:pt x="1591" y="16520"/>
                    </a:lnTo>
                    <a:lnTo>
                      <a:pt x="1579" y="16511"/>
                    </a:lnTo>
                    <a:lnTo>
                      <a:pt x="1169" y="245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3923900" y="4700525"/>
                <a:ext cx="285700" cy="373600"/>
              </a:xfrm>
              <a:custGeom>
                <a:rect b="b" l="l" r="r" t="t"/>
                <a:pathLst>
                  <a:path extrusionOk="0" h="14944" w="11428">
                    <a:moveTo>
                      <a:pt x="1" y="14944"/>
                    </a:moveTo>
                    <a:lnTo>
                      <a:pt x="609" y="5571"/>
                    </a:lnTo>
                    <a:lnTo>
                      <a:pt x="584" y="5552"/>
                    </a:lnTo>
                    <a:lnTo>
                      <a:pt x="612" y="5535"/>
                    </a:lnTo>
                    <a:lnTo>
                      <a:pt x="612" y="5528"/>
                    </a:lnTo>
                    <a:lnTo>
                      <a:pt x="868" y="5387"/>
                    </a:lnTo>
                    <a:lnTo>
                      <a:pt x="10388" y="1"/>
                    </a:lnTo>
                    <a:lnTo>
                      <a:pt x="11427" y="564"/>
                    </a:lnTo>
                    <a:lnTo>
                      <a:pt x="1591" y="6315"/>
                    </a:lnTo>
                    <a:lnTo>
                      <a:pt x="1579" y="6304"/>
                    </a:lnTo>
                    <a:lnTo>
                      <a:pt x="1169" y="1432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342525" y="4345000"/>
                <a:ext cx="3203925" cy="570425"/>
              </a:xfrm>
              <a:custGeom>
                <a:rect b="b" l="l" r="r" t="t"/>
                <a:pathLst>
                  <a:path extrusionOk="0" h="22817" w="128157">
                    <a:moveTo>
                      <a:pt x="0" y="22817"/>
                    </a:moveTo>
                    <a:lnTo>
                      <a:pt x="618" y="21649"/>
                    </a:lnTo>
                    <a:lnTo>
                      <a:pt x="90295" y="21739"/>
                    </a:lnTo>
                    <a:lnTo>
                      <a:pt x="127117" y="0"/>
                    </a:lnTo>
                    <a:lnTo>
                      <a:pt x="128157" y="562"/>
                    </a:lnTo>
                    <a:lnTo>
                      <a:pt x="90867" y="22753"/>
                    </a:lnTo>
                    <a:lnTo>
                      <a:pt x="90834" y="227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2491000" y="4316000"/>
                <a:ext cx="1000650" cy="256300"/>
              </a:xfrm>
              <a:custGeom>
                <a:rect b="b" l="l" r="r" t="t"/>
                <a:pathLst>
                  <a:path extrusionOk="0" h="10252" w="40026">
                    <a:moveTo>
                      <a:pt x="1" y="10251"/>
                    </a:moveTo>
                    <a:lnTo>
                      <a:pt x="618" y="9083"/>
                    </a:lnTo>
                    <a:lnTo>
                      <a:pt x="23154" y="9129"/>
                    </a:lnTo>
                    <a:lnTo>
                      <a:pt x="38986" y="1"/>
                    </a:lnTo>
                    <a:lnTo>
                      <a:pt x="40026" y="562"/>
                    </a:lnTo>
                    <a:lnTo>
                      <a:pt x="23666" y="10146"/>
                    </a:lnTo>
                    <a:lnTo>
                      <a:pt x="23631" y="1012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1113900" y="4130900"/>
                <a:ext cx="2116825" cy="139575"/>
              </a:xfrm>
              <a:custGeom>
                <a:rect b="b" l="l" r="r" t="t"/>
                <a:pathLst>
                  <a:path extrusionOk="0" h="5583" w="84673">
                    <a:moveTo>
                      <a:pt x="1" y="5535"/>
                    </a:moveTo>
                    <a:lnTo>
                      <a:pt x="618" y="4368"/>
                    </a:lnTo>
                    <a:lnTo>
                      <a:pt x="75979" y="4564"/>
                    </a:lnTo>
                    <a:lnTo>
                      <a:pt x="83631" y="1"/>
                    </a:lnTo>
                    <a:lnTo>
                      <a:pt x="84672" y="562"/>
                    </a:lnTo>
                    <a:lnTo>
                      <a:pt x="76492" y="5583"/>
                    </a:lnTo>
                    <a:lnTo>
                      <a:pt x="76455" y="555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3101400" y="2565150"/>
                <a:ext cx="2735325" cy="2310900"/>
              </a:xfrm>
              <a:custGeom>
                <a:rect b="b" l="l" r="r" t="t"/>
                <a:pathLst>
                  <a:path extrusionOk="0" h="92436" w="109413">
                    <a:moveTo>
                      <a:pt x="109412" y="32200"/>
                    </a:moveTo>
                    <a:lnTo>
                      <a:pt x="109412" y="60225"/>
                    </a:lnTo>
                    <a:cubicBezTo>
                      <a:pt x="109412" y="61144"/>
                      <a:pt x="108817" y="62075"/>
                      <a:pt x="107614" y="62772"/>
                    </a:cubicBezTo>
                    <a:lnTo>
                      <a:pt x="59073" y="91039"/>
                    </a:lnTo>
                    <a:cubicBezTo>
                      <a:pt x="56667" y="92435"/>
                      <a:pt x="52747" y="92435"/>
                      <a:pt x="50341" y="91039"/>
                    </a:cubicBezTo>
                    <a:lnTo>
                      <a:pt x="1800" y="62772"/>
                    </a:lnTo>
                    <a:cubicBezTo>
                      <a:pt x="597" y="62075"/>
                      <a:pt x="0" y="61144"/>
                      <a:pt x="0" y="60225"/>
                    </a:cubicBezTo>
                    <a:lnTo>
                      <a:pt x="0" y="32200"/>
                    </a:lnTo>
                    <a:cubicBezTo>
                      <a:pt x="0" y="31279"/>
                      <a:pt x="597" y="30360"/>
                      <a:pt x="1800" y="29663"/>
                    </a:cubicBezTo>
                    <a:lnTo>
                      <a:pt x="50341" y="1396"/>
                    </a:lnTo>
                    <a:cubicBezTo>
                      <a:pt x="52747" y="0"/>
                      <a:pt x="56667" y="0"/>
                      <a:pt x="59073" y="1396"/>
                    </a:cubicBezTo>
                    <a:lnTo>
                      <a:pt x="107614" y="29662"/>
                    </a:lnTo>
                    <a:cubicBezTo>
                      <a:pt x="108817" y="30360"/>
                      <a:pt x="109412" y="31279"/>
                      <a:pt x="109412" y="322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3086425" y="2565100"/>
                <a:ext cx="2765250" cy="1610375"/>
              </a:xfrm>
              <a:custGeom>
                <a:rect b="b" l="l" r="r" t="t"/>
                <a:pathLst>
                  <a:path extrusionOk="0" h="64415" w="110610">
                    <a:moveTo>
                      <a:pt x="108209" y="34751"/>
                    </a:moveTo>
                    <a:cubicBezTo>
                      <a:pt x="110610" y="33351"/>
                      <a:pt x="110610" y="31063"/>
                      <a:pt x="108209" y="29665"/>
                    </a:cubicBezTo>
                    <a:lnTo>
                      <a:pt x="59672" y="1401"/>
                    </a:lnTo>
                    <a:cubicBezTo>
                      <a:pt x="57271" y="1"/>
                      <a:pt x="53340" y="1"/>
                      <a:pt x="50939" y="1401"/>
                    </a:cubicBezTo>
                    <a:lnTo>
                      <a:pt x="2402" y="29664"/>
                    </a:lnTo>
                    <a:cubicBezTo>
                      <a:pt x="1" y="31063"/>
                      <a:pt x="1" y="33351"/>
                      <a:pt x="2402" y="34750"/>
                    </a:cubicBezTo>
                    <a:lnTo>
                      <a:pt x="50939" y="63016"/>
                    </a:lnTo>
                    <a:cubicBezTo>
                      <a:pt x="53340" y="64415"/>
                      <a:pt x="57271" y="64415"/>
                      <a:pt x="59673" y="630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4288075" y="1654750"/>
                <a:ext cx="1657575" cy="1011600"/>
              </a:xfrm>
              <a:custGeom>
                <a:rect b="b" l="l" r="r" t="t"/>
                <a:pathLst>
                  <a:path extrusionOk="0" h="40464" w="66303">
                    <a:moveTo>
                      <a:pt x="1" y="22991"/>
                    </a:moveTo>
                    <a:lnTo>
                      <a:pt x="1" y="24508"/>
                    </a:lnTo>
                    <a:cubicBezTo>
                      <a:pt x="1" y="24964"/>
                      <a:pt x="296" y="25426"/>
                      <a:pt x="892" y="25772"/>
                    </a:cubicBezTo>
                    <a:lnTo>
                      <a:pt x="24938" y="39775"/>
                    </a:lnTo>
                    <a:cubicBezTo>
                      <a:pt x="26130" y="40464"/>
                      <a:pt x="28071" y="40464"/>
                      <a:pt x="29263" y="39775"/>
                    </a:cubicBezTo>
                    <a:lnTo>
                      <a:pt x="65411" y="18729"/>
                    </a:lnTo>
                    <a:cubicBezTo>
                      <a:pt x="66007" y="18384"/>
                      <a:pt x="66302" y="17922"/>
                      <a:pt x="66302" y="17467"/>
                    </a:cubicBezTo>
                    <a:lnTo>
                      <a:pt x="66302" y="15950"/>
                    </a:lnTo>
                    <a:cubicBezTo>
                      <a:pt x="66302" y="15495"/>
                      <a:pt x="66007" y="15039"/>
                      <a:pt x="65411" y="14691"/>
                    </a:cubicBezTo>
                    <a:lnTo>
                      <a:pt x="41365" y="691"/>
                    </a:lnTo>
                    <a:cubicBezTo>
                      <a:pt x="40176" y="1"/>
                      <a:pt x="38232" y="1"/>
                      <a:pt x="37041" y="691"/>
                    </a:cubicBezTo>
                    <a:lnTo>
                      <a:pt x="890" y="21736"/>
                    </a:lnTo>
                    <a:cubicBezTo>
                      <a:pt x="296" y="22080"/>
                      <a:pt x="1" y="22536"/>
                      <a:pt x="1" y="229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4280650" y="1654675"/>
                <a:ext cx="1672425" cy="973825"/>
              </a:xfrm>
              <a:custGeom>
                <a:rect b="b" l="l" r="r" t="t"/>
                <a:pathLst>
                  <a:path extrusionOk="0" h="38953" w="66897">
                    <a:moveTo>
                      <a:pt x="1190" y="24257"/>
                    </a:moveTo>
                    <a:cubicBezTo>
                      <a:pt x="1" y="23565"/>
                      <a:pt x="1" y="22432"/>
                      <a:pt x="1190" y="21739"/>
                    </a:cubicBezTo>
                    <a:lnTo>
                      <a:pt x="37337" y="696"/>
                    </a:lnTo>
                    <a:cubicBezTo>
                      <a:pt x="38526" y="1"/>
                      <a:pt x="40475" y="1"/>
                      <a:pt x="41664" y="696"/>
                    </a:cubicBezTo>
                    <a:lnTo>
                      <a:pt x="65707" y="14696"/>
                    </a:lnTo>
                    <a:cubicBezTo>
                      <a:pt x="66896" y="15391"/>
                      <a:pt x="66896" y="16524"/>
                      <a:pt x="65707" y="17217"/>
                    </a:cubicBezTo>
                    <a:lnTo>
                      <a:pt x="29560" y="38259"/>
                    </a:lnTo>
                    <a:cubicBezTo>
                      <a:pt x="28369" y="38952"/>
                      <a:pt x="26422" y="38952"/>
                      <a:pt x="25233" y="382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4212975" y="829300"/>
                <a:ext cx="1053000" cy="1384150"/>
              </a:xfrm>
              <a:custGeom>
                <a:rect b="b" l="l" r="r" t="t"/>
                <a:pathLst>
                  <a:path extrusionOk="0" h="55366" w="42120">
                    <a:moveTo>
                      <a:pt x="2280" y="55141"/>
                    </a:moveTo>
                    <a:lnTo>
                      <a:pt x="963" y="54392"/>
                    </a:lnTo>
                    <a:cubicBezTo>
                      <a:pt x="567" y="54167"/>
                      <a:pt x="313" y="53682"/>
                      <a:pt x="307" y="52994"/>
                    </a:cubicBezTo>
                    <a:lnTo>
                      <a:pt x="14" y="25169"/>
                    </a:lnTo>
                    <a:cubicBezTo>
                      <a:pt x="1" y="23793"/>
                      <a:pt x="962" y="22101"/>
                      <a:pt x="2150" y="21409"/>
                    </a:cubicBezTo>
                    <a:lnTo>
                      <a:pt x="38308" y="376"/>
                    </a:lnTo>
                    <a:cubicBezTo>
                      <a:pt x="38903" y="31"/>
                      <a:pt x="39450" y="1"/>
                      <a:pt x="39845" y="228"/>
                    </a:cubicBezTo>
                    <a:lnTo>
                      <a:pt x="41163" y="976"/>
                    </a:lnTo>
                    <a:cubicBezTo>
                      <a:pt x="41560" y="1201"/>
                      <a:pt x="41809" y="1683"/>
                      <a:pt x="41815" y="2372"/>
                    </a:cubicBezTo>
                    <a:lnTo>
                      <a:pt x="42108" y="30197"/>
                    </a:lnTo>
                    <a:cubicBezTo>
                      <a:pt x="42120" y="31574"/>
                      <a:pt x="41161" y="33262"/>
                      <a:pt x="39971" y="33956"/>
                    </a:cubicBezTo>
                    <a:lnTo>
                      <a:pt x="3813" y="54987"/>
                    </a:lnTo>
                    <a:cubicBezTo>
                      <a:pt x="3219" y="55334"/>
                      <a:pt x="2677" y="55366"/>
                      <a:pt x="2280" y="551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4245875" y="840225"/>
                <a:ext cx="1020175" cy="1381050"/>
              </a:xfrm>
              <a:custGeom>
                <a:rect b="b" l="l" r="r" t="t"/>
                <a:pathLst>
                  <a:path extrusionOk="0" h="55242" w="40807">
                    <a:moveTo>
                      <a:pt x="309" y="53304"/>
                    </a:moveTo>
                    <a:cubicBezTo>
                      <a:pt x="324" y="54681"/>
                      <a:pt x="1309" y="55242"/>
                      <a:pt x="2500" y="54548"/>
                    </a:cubicBezTo>
                    <a:lnTo>
                      <a:pt x="38654" y="33519"/>
                    </a:lnTo>
                    <a:cubicBezTo>
                      <a:pt x="39845" y="32828"/>
                      <a:pt x="40807" y="31135"/>
                      <a:pt x="40792" y="29757"/>
                    </a:cubicBezTo>
                    <a:lnTo>
                      <a:pt x="40499" y="1937"/>
                    </a:lnTo>
                    <a:cubicBezTo>
                      <a:pt x="40483" y="560"/>
                      <a:pt x="39499" y="0"/>
                      <a:pt x="38309" y="692"/>
                    </a:cubicBezTo>
                    <a:lnTo>
                      <a:pt x="2154" y="21721"/>
                    </a:lnTo>
                    <a:cubicBezTo>
                      <a:pt x="963" y="22413"/>
                      <a:pt x="0" y="24106"/>
                      <a:pt x="17" y="254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4308700" y="934225"/>
                <a:ext cx="894550" cy="1193100"/>
              </a:xfrm>
              <a:custGeom>
                <a:rect b="b" l="l" r="r" t="t"/>
                <a:pathLst>
                  <a:path extrusionOk="0" h="47724" w="35782">
                    <a:moveTo>
                      <a:pt x="34883" y="27597"/>
                    </a:moveTo>
                    <a:cubicBezTo>
                      <a:pt x="35297" y="27356"/>
                      <a:pt x="35781" y="26504"/>
                      <a:pt x="35775" y="26024"/>
                    </a:cubicBezTo>
                    <a:lnTo>
                      <a:pt x="35502" y="0"/>
                    </a:lnTo>
                    <a:lnTo>
                      <a:pt x="898" y="20124"/>
                    </a:lnTo>
                    <a:cubicBezTo>
                      <a:pt x="484" y="20368"/>
                      <a:pt x="0" y="21219"/>
                      <a:pt x="6" y="21695"/>
                    </a:cubicBezTo>
                    <a:lnTo>
                      <a:pt x="279" y="4772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5266950" y="1745750"/>
                <a:ext cx="92500" cy="54100"/>
              </a:xfrm>
              <a:custGeom>
                <a:rect b="b" l="l" r="r" t="t"/>
                <a:pathLst>
                  <a:path extrusionOk="0" h="2164" w="3700">
                    <a:moveTo>
                      <a:pt x="1" y="977"/>
                    </a:moveTo>
                    <a:lnTo>
                      <a:pt x="2019" y="2164"/>
                    </a:lnTo>
                    <a:lnTo>
                      <a:pt x="3700" y="1187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5204150" y="1777550"/>
                <a:ext cx="100625" cy="58850"/>
              </a:xfrm>
              <a:custGeom>
                <a:rect b="b" l="l" r="r" t="t"/>
                <a:pathLst>
                  <a:path extrusionOk="0" h="2354" w="4025">
                    <a:moveTo>
                      <a:pt x="0" y="1167"/>
                    </a:moveTo>
                    <a:lnTo>
                      <a:pt x="2023" y="2353"/>
                    </a:lnTo>
                    <a:lnTo>
                      <a:pt x="4025" y="1186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5141525" y="1814050"/>
                <a:ext cx="100550" cy="58900"/>
              </a:xfrm>
              <a:custGeom>
                <a:rect b="b" l="l" r="r" t="t"/>
                <a:pathLst>
                  <a:path extrusionOk="0" h="2356" w="4022">
                    <a:moveTo>
                      <a:pt x="0" y="1163"/>
                    </a:moveTo>
                    <a:lnTo>
                      <a:pt x="2018" y="2356"/>
                    </a:lnTo>
                    <a:lnTo>
                      <a:pt x="4021" y="1187"/>
                    </a:lnTo>
                    <a:lnTo>
                      <a:pt x="1999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5078850" y="1850625"/>
                <a:ext cx="100525" cy="58750"/>
              </a:xfrm>
              <a:custGeom>
                <a:rect b="b" l="l" r="r" t="t"/>
                <a:pathLst>
                  <a:path extrusionOk="0" h="2350" w="4021">
                    <a:moveTo>
                      <a:pt x="1" y="1163"/>
                    </a:moveTo>
                    <a:lnTo>
                      <a:pt x="2019" y="2349"/>
                    </a:lnTo>
                    <a:lnTo>
                      <a:pt x="4020" y="1182"/>
                    </a:lnTo>
                    <a:lnTo>
                      <a:pt x="1998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5016050" y="1887025"/>
                <a:ext cx="100625" cy="58875"/>
              </a:xfrm>
              <a:custGeom>
                <a:rect b="b" l="l" r="r" t="t"/>
                <a:pathLst>
                  <a:path extrusionOk="0" h="2355" w="4025">
                    <a:moveTo>
                      <a:pt x="0" y="1168"/>
                    </a:moveTo>
                    <a:lnTo>
                      <a:pt x="2023" y="2355"/>
                    </a:lnTo>
                    <a:lnTo>
                      <a:pt x="4024" y="1187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4953450" y="1923600"/>
                <a:ext cx="100525" cy="58825"/>
              </a:xfrm>
              <a:custGeom>
                <a:rect b="b" l="l" r="r" t="t"/>
                <a:pathLst>
                  <a:path extrusionOk="0" h="2353" w="4021">
                    <a:moveTo>
                      <a:pt x="1" y="1168"/>
                    </a:moveTo>
                    <a:lnTo>
                      <a:pt x="2019" y="2353"/>
                    </a:lnTo>
                    <a:lnTo>
                      <a:pt x="4020" y="1187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4890700" y="1960125"/>
                <a:ext cx="100575" cy="58725"/>
              </a:xfrm>
              <a:custGeom>
                <a:rect b="b" l="l" r="r" t="t"/>
                <a:pathLst>
                  <a:path extrusionOk="0" h="2349" w="4023">
                    <a:moveTo>
                      <a:pt x="1" y="1164"/>
                    </a:moveTo>
                    <a:lnTo>
                      <a:pt x="2019" y="2349"/>
                    </a:lnTo>
                    <a:lnTo>
                      <a:pt x="4022" y="1184"/>
                    </a:lnTo>
                    <a:lnTo>
                      <a:pt x="2000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4827900" y="1996525"/>
                <a:ext cx="100625" cy="58900"/>
              </a:xfrm>
              <a:custGeom>
                <a:rect b="b" l="l" r="r" t="t"/>
                <a:pathLst>
                  <a:path extrusionOk="0" h="2356" w="4025">
                    <a:moveTo>
                      <a:pt x="0" y="1169"/>
                    </a:moveTo>
                    <a:lnTo>
                      <a:pt x="2023" y="2355"/>
                    </a:lnTo>
                    <a:lnTo>
                      <a:pt x="4025" y="1188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4765200" y="2033075"/>
                <a:ext cx="100675" cy="58875"/>
              </a:xfrm>
              <a:custGeom>
                <a:rect b="b" l="l" r="r" t="t"/>
                <a:pathLst>
                  <a:path extrusionOk="0" h="2355" w="4027">
                    <a:moveTo>
                      <a:pt x="0" y="1168"/>
                    </a:moveTo>
                    <a:lnTo>
                      <a:pt x="2023" y="2354"/>
                    </a:lnTo>
                    <a:lnTo>
                      <a:pt x="4026" y="1189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4702500" y="2069650"/>
                <a:ext cx="100625" cy="58750"/>
              </a:xfrm>
              <a:custGeom>
                <a:rect b="b" l="l" r="r" t="t"/>
                <a:pathLst>
                  <a:path extrusionOk="0" h="2350" w="4025">
                    <a:moveTo>
                      <a:pt x="0" y="1166"/>
                    </a:moveTo>
                    <a:lnTo>
                      <a:pt x="2023" y="2350"/>
                    </a:lnTo>
                    <a:lnTo>
                      <a:pt x="4024" y="1182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4639800" y="2106075"/>
                <a:ext cx="100650" cy="58900"/>
              </a:xfrm>
              <a:custGeom>
                <a:rect b="b" l="l" r="r" t="t"/>
                <a:pathLst>
                  <a:path extrusionOk="0" h="2356" w="4026">
                    <a:moveTo>
                      <a:pt x="0" y="1169"/>
                    </a:moveTo>
                    <a:lnTo>
                      <a:pt x="2023" y="2355"/>
                    </a:lnTo>
                    <a:lnTo>
                      <a:pt x="4026" y="1188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4577100" y="2142625"/>
                <a:ext cx="100625" cy="58875"/>
              </a:xfrm>
              <a:custGeom>
                <a:rect b="b" l="l" r="r" t="t"/>
                <a:pathLst>
                  <a:path extrusionOk="0" h="2355" w="4025">
                    <a:moveTo>
                      <a:pt x="0" y="1167"/>
                    </a:moveTo>
                    <a:lnTo>
                      <a:pt x="2023" y="2354"/>
                    </a:lnTo>
                    <a:lnTo>
                      <a:pt x="4024" y="1187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4453050" y="2179175"/>
                <a:ext cx="174625" cy="94500"/>
              </a:xfrm>
              <a:custGeom>
                <a:rect b="b" l="l" r="r" t="t"/>
                <a:pathLst>
                  <a:path extrusionOk="0" h="3780" w="6985">
                    <a:moveTo>
                      <a:pt x="1" y="2593"/>
                    </a:moveTo>
                    <a:lnTo>
                      <a:pt x="2034" y="3779"/>
                    </a:lnTo>
                    <a:lnTo>
                      <a:pt x="6985" y="892"/>
                    </a:lnTo>
                    <a:lnTo>
                      <a:pt x="6478" y="1181"/>
                    </a:lnTo>
                    <a:lnTo>
                      <a:pt x="4451" y="0"/>
                    </a:lnTo>
                    <a:lnTo>
                      <a:pt x="2454" y="1166"/>
                    </a:lnTo>
                    <a:lnTo>
                      <a:pt x="4477" y="2348"/>
                    </a:lnTo>
                    <a:lnTo>
                      <a:pt x="3970" y="2643"/>
                    </a:lnTo>
                    <a:lnTo>
                      <a:pt x="1948" y="1463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5331400" y="1804075"/>
                <a:ext cx="124100" cy="73325"/>
              </a:xfrm>
              <a:custGeom>
                <a:rect b="b" l="l" r="r" t="t"/>
                <a:pathLst>
                  <a:path extrusionOk="0" h="2933" w="4964">
                    <a:moveTo>
                      <a:pt x="1" y="1745"/>
                    </a:moveTo>
                    <a:lnTo>
                      <a:pt x="2022" y="2933"/>
                    </a:lnTo>
                    <a:lnTo>
                      <a:pt x="4963" y="1193"/>
                    </a:lnTo>
                    <a:lnTo>
                      <a:pt x="293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5242675" y="1869400"/>
                <a:ext cx="100625" cy="58750"/>
              </a:xfrm>
              <a:custGeom>
                <a:rect b="b" l="l" r="r" t="t"/>
                <a:pathLst>
                  <a:path extrusionOk="0" h="2350" w="4025">
                    <a:moveTo>
                      <a:pt x="1" y="1162"/>
                    </a:moveTo>
                    <a:lnTo>
                      <a:pt x="2023" y="2350"/>
                    </a:lnTo>
                    <a:lnTo>
                      <a:pt x="4025" y="1181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5179975" y="1905825"/>
                <a:ext cx="100625" cy="58850"/>
              </a:xfrm>
              <a:custGeom>
                <a:rect b="b" l="l" r="r" t="t"/>
                <a:pathLst>
                  <a:path extrusionOk="0" h="2354" w="4025">
                    <a:moveTo>
                      <a:pt x="1" y="1166"/>
                    </a:moveTo>
                    <a:lnTo>
                      <a:pt x="2023" y="2354"/>
                    </a:lnTo>
                    <a:lnTo>
                      <a:pt x="4025" y="1187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5117250" y="1942400"/>
                <a:ext cx="100700" cy="58825"/>
              </a:xfrm>
              <a:custGeom>
                <a:rect b="b" l="l" r="r" t="t"/>
                <a:pathLst>
                  <a:path extrusionOk="0" h="2353" w="4028">
                    <a:moveTo>
                      <a:pt x="0" y="1166"/>
                    </a:moveTo>
                    <a:lnTo>
                      <a:pt x="2024" y="2352"/>
                    </a:lnTo>
                    <a:lnTo>
                      <a:pt x="4027" y="1185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5054575" y="1978925"/>
                <a:ext cx="100625" cy="58700"/>
              </a:xfrm>
              <a:custGeom>
                <a:rect b="b" l="l" r="r" t="t"/>
                <a:pathLst>
                  <a:path extrusionOk="0" h="2348" w="4025">
                    <a:moveTo>
                      <a:pt x="1" y="1163"/>
                    </a:moveTo>
                    <a:lnTo>
                      <a:pt x="2023" y="2348"/>
                    </a:lnTo>
                    <a:lnTo>
                      <a:pt x="4025" y="1182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4991875" y="2015300"/>
                <a:ext cx="100625" cy="58875"/>
              </a:xfrm>
              <a:custGeom>
                <a:rect b="b" l="l" r="r" t="t"/>
                <a:pathLst>
                  <a:path extrusionOk="0" h="2355" w="4025">
                    <a:moveTo>
                      <a:pt x="0" y="1169"/>
                    </a:moveTo>
                    <a:lnTo>
                      <a:pt x="2023" y="2354"/>
                    </a:lnTo>
                    <a:lnTo>
                      <a:pt x="4025" y="1188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4929125" y="2051875"/>
                <a:ext cx="100675" cy="58850"/>
              </a:xfrm>
              <a:custGeom>
                <a:rect b="b" l="l" r="r" t="t"/>
                <a:pathLst>
                  <a:path extrusionOk="0" h="2354" w="4027">
                    <a:moveTo>
                      <a:pt x="1" y="1167"/>
                    </a:moveTo>
                    <a:lnTo>
                      <a:pt x="2025" y="2354"/>
                    </a:lnTo>
                    <a:lnTo>
                      <a:pt x="4027" y="1188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4866425" y="2088425"/>
                <a:ext cx="100675" cy="58750"/>
              </a:xfrm>
              <a:custGeom>
                <a:rect b="b" l="l" r="r" t="t"/>
                <a:pathLst>
                  <a:path extrusionOk="0" h="2350" w="4027">
                    <a:moveTo>
                      <a:pt x="1" y="1164"/>
                    </a:moveTo>
                    <a:lnTo>
                      <a:pt x="2025" y="2350"/>
                    </a:lnTo>
                    <a:lnTo>
                      <a:pt x="4026" y="11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4803775" y="2124850"/>
                <a:ext cx="100625" cy="58825"/>
              </a:xfrm>
              <a:custGeom>
                <a:rect b="b" l="l" r="r" t="t"/>
                <a:pathLst>
                  <a:path extrusionOk="0" h="2353" w="4025">
                    <a:moveTo>
                      <a:pt x="0" y="1168"/>
                    </a:moveTo>
                    <a:lnTo>
                      <a:pt x="2023" y="2353"/>
                    </a:lnTo>
                    <a:lnTo>
                      <a:pt x="4024" y="1187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>
                <a:off x="4741175" y="2161450"/>
                <a:ext cx="100525" cy="58525"/>
              </a:xfrm>
              <a:custGeom>
                <a:rect b="b" l="l" r="r" t="t"/>
                <a:pathLst>
                  <a:path extrusionOk="0" h="2341" w="4021">
                    <a:moveTo>
                      <a:pt x="1" y="1160"/>
                    </a:moveTo>
                    <a:lnTo>
                      <a:pt x="2038" y="2341"/>
                    </a:lnTo>
                    <a:lnTo>
                      <a:pt x="4020" y="1184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4678325" y="2197825"/>
                <a:ext cx="101200" cy="59000"/>
              </a:xfrm>
              <a:custGeom>
                <a:rect b="b" l="l" r="r" t="t"/>
                <a:pathLst>
                  <a:path extrusionOk="0" h="2360" w="4048">
                    <a:moveTo>
                      <a:pt x="1" y="1167"/>
                    </a:moveTo>
                    <a:lnTo>
                      <a:pt x="2029" y="2359"/>
                    </a:lnTo>
                    <a:lnTo>
                      <a:pt x="4047" y="1181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4638800" y="2234375"/>
                <a:ext cx="77600" cy="45300"/>
              </a:xfrm>
              <a:custGeom>
                <a:rect b="b" l="l" r="r" t="t"/>
                <a:pathLst>
                  <a:path extrusionOk="0" h="1812" w="3104">
                    <a:moveTo>
                      <a:pt x="0" y="625"/>
                    </a:moveTo>
                    <a:lnTo>
                      <a:pt x="2032" y="1812"/>
                    </a:lnTo>
                    <a:lnTo>
                      <a:pt x="3104" y="1191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4549075" y="2257375"/>
                <a:ext cx="127900" cy="74625"/>
              </a:xfrm>
              <a:custGeom>
                <a:rect b="b" l="l" r="r" t="t"/>
                <a:pathLst>
                  <a:path extrusionOk="0" h="2985" w="5116">
                    <a:moveTo>
                      <a:pt x="0" y="1798"/>
                    </a:moveTo>
                    <a:lnTo>
                      <a:pt x="2027" y="2984"/>
                    </a:lnTo>
                    <a:lnTo>
                      <a:pt x="5116" y="1187"/>
                    </a:lnTo>
                    <a:lnTo>
                      <a:pt x="3083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5412600" y="1862500"/>
                <a:ext cx="138850" cy="81425"/>
              </a:xfrm>
              <a:custGeom>
                <a:rect b="b" l="l" r="r" t="t"/>
                <a:pathLst>
                  <a:path extrusionOk="0" h="3257" w="5554">
                    <a:moveTo>
                      <a:pt x="0" y="2063"/>
                    </a:moveTo>
                    <a:lnTo>
                      <a:pt x="2008" y="3257"/>
                    </a:lnTo>
                    <a:lnTo>
                      <a:pt x="5554" y="1187"/>
                    </a:lnTo>
                    <a:lnTo>
                      <a:pt x="3527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5337050" y="1928975"/>
                <a:ext cx="100675" cy="58625"/>
              </a:xfrm>
              <a:custGeom>
                <a:rect b="b" l="l" r="r" t="t"/>
                <a:pathLst>
                  <a:path extrusionOk="0" h="2345" w="4027">
                    <a:moveTo>
                      <a:pt x="0" y="1156"/>
                    </a:moveTo>
                    <a:lnTo>
                      <a:pt x="2023" y="2344"/>
                    </a:lnTo>
                    <a:lnTo>
                      <a:pt x="4026" y="1177"/>
                    </a:lnTo>
                    <a:lnTo>
                      <a:pt x="1987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5274350" y="1965250"/>
                <a:ext cx="100625" cy="58825"/>
              </a:xfrm>
              <a:custGeom>
                <a:rect b="b" l="l" r="r" t="t"/>
                <a:pathLst>
                  <a:path extrusionOk="0" h="2353" w="4025">
                    <a:moveTo>
                      <a:pt x="0" y="1168"/>
                    </a:moveTo>
                    <a:lnTo>
                      <a:pt x="2023" y="2353"/>
                    </a:lnTo>
                    <a:lnTo>
                      <a:pt x="4025" y="1187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5"/>
              <p:cNvSpPr/>
              <p:nvPr/>
            </p:nvSpPr>
            <p:spPr>
              <a:xfrm>
                <a:off x="5211650" y="2001775"/>
                <a:ext cx="100650" cy="58875"/>
              </a:xfrm>
              <a:custGeom>
                <a:rect b="b" l="l" r="r" t="t"/>
                <a:pathLst>
                  <a:path extrusionOk="0" h="2355" w="4026">
                    <a:moveTo>
                      <a:pt x="0" y="1168"/>
                    </a:moveTo>
                    <a:lnTo>
                      <a:pt x="2023" y="2355"/>
                    </a:lnTo>
                    <a:lnTo>
                      <a:pt x="4026" y="1189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5"/>
              <p:cNvSpPr/>
              <p:nvPr/>
            </p:nvSpPr>
            <p:spPr>
              <a:xfrm>
                <a:off x="5148950" y="2038350"/>
                <a:ext cx="100625" cy="58725"/>
              </a:xfrm>
              <a:custGeom>
                <a:rect b="b" l="l" r="r" t="t"/>
                <a:pathLst>
                  <a:path extrusionOk="0" h="2349" w="4025">
                    <a:moveTo>
                      <a:pt x="0" y="1163"/>
                    </a:moveTo>
                    <a:lnTo>
                      <a:pt x="2023" y="2348"/>
                    </a:lnTo>
                    <a:lnTo>
                      <a:pt x="4024" y="1183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5086250" y="2074775"/>
                <a:ext cx="100625" cy="58850"/>
              </a:xfrm>
              <a:custGeom>
                <a:rect b="b" l="l" r="r" t="t"/>
                <a:pathLst>
                  <a:path extrusionOk="0" h="2354" w="4025">
                    <a:moveTo>
                      <a:pt x="0" y="1169"/>
                    </a:moveTo>
                    <a:lnTo>
                      <a:pt x="2023" y="2354"/>
                    </a:lnTo>
                    <a:lnTo>
                      <a:pt x="4024" y="1188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5023800" y="2111300"/>
                <a:ext cx="100375" cy="59275"/>
              </a:xfrm>
              <a:custGeom>
                <a:rect b="b" l="l" r="r" t="t"/>
                <a:pathLst>
                  <a:path extrusionOk="0" h="2371" w="4015">
                    <a:moveTo>
                      <a:pt x="0" y="1163"/>
                    </a:moveTo>
                    <a:lnTo>
                      <a:pt x="1983" y="2371"/>
                    </a:lnTo>
                    <a:lnTo>
                      <a:pt x="2013" y="2353"/>
                    </a:lnTo>
                    <a:lnTo>
                      <a:pt x="4014" y="1188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4960700" y="2147750"/>
                <a:ext cx="99875" cy="58875"/>
              </a:xfrm>
              <a:custGeom>
                <a:rect b="b" l="l" r="r" t="t"/>
                <a:pathLst>
                  <a:path extrusionOk="0" h="2355" w="3995">
                    <a:moveTo>
                      <a:pt x="0" y="1168"/>
                    </a:moveTo>
                    <a:lnTo>
                      <a:pt x="2029" y="2354"/>
                    </a:lnTo>
                    <a:lnTo>
                      <a:pt x="3995" y="1207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5"/>
              <p:cNvSpPr/>
              <p:nvPr/>
            </p:nvSpPr>
            <p:spPr>
              <a:xfrm>
                <a:off x="4898000" y="2184325"/>
                <a:ext cx="100775" cy="58825"/>
              </a:xfrm>
              <a:custGeom>
                <a:rect b="b" l="l" r="r" t="t"/>
                <a:pathLst>
                  <a:path extrusionOk="0" h="2353" w="4031">
                    <a:moveTo>
                      <a:pt x="0" y="1166"/>
                    </a:moveTo>
                    <a:lnTo>
                      <a:pt x="2027" y="2353"/>
                    </a:lnTo>
                    <a:lnTo>
                      <a:pt x="4030" y="1185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4835275" y="2220850"/>
                <a:ext cx="100800" cy="58825"/>
              </a:xfrm>
              <a:custGeom>
                <a:rect b="b" l="l" r="r" t="t"/>
                <a:pathLst>
                  <a:path extrusionOk="0" h="2353" w="4032">
                    <a:moveTo>
                      <a:pt x="1" y="1166"/>
                    </a:moveTo>
                    <a:lnTo>
                      <a:pt x="2028" y="2353"/>
                    </a:lnTo>
                    <a:lnTo>
                      <a:pt x="4031" y="1189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4772575" y="2257375"/>
                <a:ext cx="100775" cy="58725"/>
              </a:xfrm>
              <a:custGeom>
                <a:rect b="b" l="l" r="r" t="t"/>
                <a:pathLst>
                  <a:path extrusionOk="0" h="2349" w="4031">
                    <a:moveTo>
                      <a:pt x="1" y="1162"/>
                    </a:moveTo>
                    <a:lnTo>
                      <a:pt x="2023" y="2349"/>
                    </a:lnTo>
                    <a:lnTo>
                      <a:pt x="4031" y="11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5"/>
              <p:cNvSpPr/>
              <p:nvPr/>
            </p:nvSpPr>
            <p:spPr>
              <a:xfrm>
                <a:off x="4709875" y="2298025"/>
                <a:ext cx="93925" cy="54650"/>
              </a:xfrm>
              <a:custGeom>
                <a:rect b="b" l="l" r="r" t="t"/>
                <a:pathLst>
                  <a:path extrusionOk="0" h="2186" w="3757">
                    <a:moveTo>
                      <a:pt x="1" y="999"/>
                    </a:moveTo>
                    <a:lnTo>
                      <a:pt x="2023" y="2185"/>
                    </a:lnTo>
                    <a:lnTo>
                      <a:pt x="3756" y="1186"/>
                    </a:lnTo>
                    <a:lnTo>
                      <a:pt x="173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4644925" y="2330375"/>
                <a:ext cx="102875" cy="60075"/>
              </a:xfrm>
              <a:custGeom>
                <a:rect b="b" l="l" r="r" t="t"/>
                <a:pathLst>
                  <a:path extrusionOk="0" h="2403" w="4115">
                    <a:moveTo>
                      <a:pt x="0" y="1216"/>
                    </a:moveTo>
                    <a:lnTo>
                      <a:pt x="2033" y="2403"/>
                    </a:lnTo>
                    <a:lnTo>
                      <a:pt x="4115" y="1187"/>
                    </a:lnTo>
                    <a:lnTo>
                      <a:pt x="209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5556550" y="1920975"/>
                <a:ext cx="90775" cy="53100"/>
              </a:xfrm>
              <a:custGeom>
                <a:rect b="b" l="l" r="r" t="t"/>
                <a:pathLst>
                  <a:path extrusionOk="0" h="2124" w="3631">
                    <a:moveTo>
                      <a:pt x="1" y="937"/>
                    </a:moveTo>
                    <a:lnTo>
                      <a:pt x="2025" y="2124"/>
                    </a:lnTo>
                    <a:lnTo>
                      <a:pt x="3630" y="1188"/>
                    </a:lnTo>
                    <a:lnTo>
                      <a:pt x="160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5"/>
              <p:cNvSpPr/>
              <p:nvPr/>
            </p:nvSpPr>
            <p:spPr>
              <a:xfrm>
                <a:off x="5493850" y="1951750"/>
                <a:ext cx="100675" cy="58850"/>
              </a:xfrm>
              <a:custGeom>
                <a:rect b="b" l="l" r="r" t="t"/>
                <a:pathLst>
                  <a:path extrusionOk="0" h="2354" w="4027">
                    <a:moveTo>
                      <a:pt x="1" y="1169"/>
                    </a:moveTo>
                    <a:lnTo>
                      <a:pt x="2023" y="2354"/>
                    </a:lnTo>
                    <a:lnTo>
                      <a:pt x="4027" y="1188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5431150" y="1988300"/>
                <a:ext cx="100675" cy="58725"/>
              </a:xfrm>
              <a:custGeom>
                <a:rect b="b" l="l" r="r" t="t"/>
                <a:pathLst>
                  <a:path extrusionOk="0" h="2349" w="4027">
                    <a:moveTo>
                      <a:pt x="1" y="1162"/>
                    </a:moveTo>
                    <a:lnTo>
                      <a:pt x="2023" y="2349"/>
                    </a:lnTo>
                    <a:lnTo>
                      <a:pt x="4026" y="1181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5"/>
              <p:cNvSpPr/>
              <p:nvPr/>
            </p:nvSpPr>
            <p:spPr>
              <a:xfrm>
                <a:off x="5368450" y="2024700"/>
                <a:ext cx="100675" cy="58850"/>
              </a:xfrm>
              <a:custGeom>
                <a:rect b="b" l="l" r="r" t="t"/>
                <a:pathLst>
                  <a:path extrusionOk="0" h="2354" w="4027">
                    <a:moveTo>
                      <a:pt x="1" y="1167"/>
                    </a:moveTo>
                    <a:lnTo>
                      <a:pt x="2023" y="2354"/>
                    </a:lnTo>
                    <a:lnTo>
                      <a:pt x="4026" y="1188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5"/>
              <p:cNvSpPr/>
              <p:nvPr/>
            </p:nvSpPr>
            <p:spPr>
              <a:xfrm>
                <a:off x="5116950" y="2068750"/>
                <a:ext cx="276800" cy="160750"/>
              </a:xfrm>
              <a:custGeom>
                <a:rect b="b" l="l" r="r" t="t"/>
                <a:pathLst>
                  <a:path extrusionOk="0" h="6430" w="11072">
                    <a:moveTo>
                      <a:pt x="0" y="5243"/>
                    </a:moveTo>
                    <a:lnTo>
                      <a:pt x="2023" y="6429"/>
                    </a:lnTo>
                    <a:lnTo>
                      <a:pt x="11072" y="1186"/>
                    </a:lnTo>
                    <a:lnTo>
                      <a:pt x="9049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5056175" y="2213725"/>
                <a:ext cx="88525" cy="50025"/>
              </a:xfrm>
              <a:custGeom>
                <a:rect b="b" l="l" r="r" t="t"/>
                <a:pathLst>
                  <a:path extrusionOk="0" h="2001" w="3541">
                    <a:moveTo>
                      <a:pt x="0" y="813"/>
                    </a:moveTo>
                    <a:lnTo>
                      <a:pt x="2027" y="2001"/>
                    </a:lnTo>
                    <a:lnTo>
                      <a:pt x="3540" y="1185"/>
                    </a:lnTo>
                    <a:lnTo>
                      <a:pt x="151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5010000" y="2239700"/>
                <a:ext cx="88000" cy="51825"/>
              </a:xfrm>
              <a:custGeom>
                <a:rect b="b" l="l" r="r" t="t"/>
                <a:pathLst>
                  <a:path extrusionOk="0" h="2073" w="3520">
                    <a:moveTo>
                      <a:pt x="0" y="886"/>
                    </a:moveTo>
                    <a:lnTo>
                      <a:pt x="2029" y="2072"/>
                    </a:lnTo>
                    <a:lnTo>
                      <a:pt x="3519" y="1180"/>
                    </a:lnTo>
                    <a:lnTo>
                      <a:pt x="1497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4970225" y="2267525"/>
                <a:ext cx="82300" cy="47975"/>
              </a:xfrm>
              <a:custGeom>
                <a:rect b="b" l="l" r="r" t="t"/>
                <a:pathLst>
                  <a:path extrusionOk="0" h="1919" w="3292">
                    <a:moveTo>
                      <a:pt x="1" y="732"/>
                    </a:moveTo>
                    <a:lnTo>
                      <a:pt x="2026" y="1919"/>
                    </a:lnTo>
                    <a:lnTo>
                      <a:pt x="3291" y="1187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4929400" y="2291675"/>
                <a:ext cx="80625" cy="47600"/>
              </a:xfrm>
              <a:custGeom>
                <a:rect b="b" l="l" r="r" t="t"/>
                <a:pathLst>
                  <a:path extrusionOk="0" h="1904" w="3225">
                    <a:moveTo>
                      <a:pt x="0" y="712"/>
                    </a:moveTo>
                    <a:lnTo>
                      <a:pt x="2029" y="1903"/>
                    </a:lnTo>
                    <a:lnTo>
                      <a:pt x="3224" y="1189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4892050" y="2330375"/>
                <a:ext cx="75425" cy="45300"/>
              </a:xfrm>
              <a:custGeom>
                <a:rect b="b" l="l" r="r" t="t"/>
                <a:pathLst>
                  <a:path extrusionOk="0" h="1812" w="3017">
                    <a:moveTo>
                      <a:pt x="0" y="1161"/>
                    </a:moveTo>
                    <a:lnTo>
                      <a:pt x="1019" y="1812"/>
                    </a:lnTo>
                    <a:lnTo>
                      <a:pt x="3016" y="646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4860300" y="2309325"/>
                <a:ext cx="75425" cy="45350"/>
              </a:xfrm>
              <a:custGeom>
                <a:rect b="b" l="l" r="r" t="t"/>
                <a:pathLst>
                  <a:path extrusionOk="0" h="1814" w="3017">
                    <a:moveTo>
                      <a:pt x="1" y="1161"/>
                    </a:moveTo>
                    <a:lnTo>
                      <a:pt x="1019" y="1813"/>
                    </a:lnTo>
                    <a:lnTo>
                      <a:pt x="3017" y="646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4829000" y="2353275"/>
                <a:ext cx="75875" cy="42875"/>
              </a:xfrm>
              <a:custGeom>
                <a:rect b="b" l="l" r="r" t="t"/>
                <a:pathLst>
                  <a:path extrusionOk="0" h="1715" w="3035">
                    <a:moveTo>
                      <a:pt x="1" y="528"/>
                    </a:moveTo>
                    <a:lnTo>
                      <a:pt x="2034" y="1714"/>
                    </a:lnTo>
                    <a:lnTo>
                      <a:pt x="3035" y="1187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4740925" y="2396125"/>
                <a:ext cx="90125" cy="52775"/>
              </a:xfrm>
              <a:custGeom>
                <a:rect b="b" l="l" r="r" t="t"/>
                <a:pathLst>
                  <a:path extrusionOk="0" h="2111" w="3605">
                    <a:moveTo>
                      <a:pt x="0" y="919"/>
                    </a:moveTo>
                    <a:lnTo>
                      <a:pt x="2033" y="2110"/>
                    </a:lnTo>
                    <a:lnTo>
                      <a:pt x="3604" y="1187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4787500" y="2369200"/>
                <a:ext cx="88450" cy="51025"/>
              </a:xfrm>
              <a:custGeom>
                <a:rect b="b" l="l" r="r" t="t"/>
                <a:pathLst>
                  <a:path extrusionOk="0" h="2041" w="3538">
                    <a:moveTo>
                      <a:pt x="1" y="850"/>
                    </a:moveTo>
                    <a:lnTo>
                      <a:pt x="2032" y="2041"/>
                    </a:lnTo>
                    <a:lnTo>
                      <a:pt x="3538" y="118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5218850" y="2144600"/>
                <a:ext cx="305700" cy="178625"/>
              </a:xfrm>
              <a:custGeom>
                <a:rect b="b" l="l" r="r" t="t"/>
                <a:pathLst>
                  <a:path extrusionOk="0" h="7145" w="12228">
                    <a:moveTo>
                      <a:pt x="0" y="5097"/>
                    </a:moveTo>
                    <a:lnTo>
                      <a:pt x="3483" y="7145"/>
                    </a:lnTo>
                    <a:lnTo>
                      <a:pt x="12227" y="2048"/>
                    </a:lnTo>
                    <a:lnTo>
                      <a:pt x="8750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5305800" y="2195875"/>
                <a:ext cx="250075" cy="145800"/>
              </a:xfrm>
              <a:custGeom>
                <a:rect b="b" l="l" r="r" t="t"/>
                <a:pathLst>
                  <a:path extrusionOk="0" h="5832" w="10003">
                    <a:moveTo>
                      <a:pt x="0" y="5095"/>
                    </a:moveTo>
                    <a:lnTo>
                      <a:pt x="1261" y="5832"/>
                    </a:lnTo>
                    <a:lnTo>
                      <a:pt x="10003" y="737"/>
                    </a:lnTo>
                    <a:lnTo>
                      <a:pt x="874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4581200" y="1217100"/>
                <a:ext cx="622075" cy="407600"/>
              </a:xfrm>
              <a:custGeom>
                <a:rect b="b" l="l" r="r" t="t"/>
                <a:pathLst>
                  <a:path extrusionOk="0" h="16304" w="24883">
                    <a:moveTo>
                      <a:pt x="1" y="2996"/>
                    </a:moveTo>
                    <a:lnTo>
                      <a:pt x="23946" y="16304"/>
                    </a:lnTo>
                    <a:lnTo>
                      <a:pt x="23981" y="16283"/>
                    </a:lnTo>
                    <a:cubicBezTo>
                      <a:pt x="24397" y="16042"/>
                      <a:pt x="24883" y="15192"/>
                      <a:pt x="24878" y="14710"/>
                    </a:cubicBezTo>
                    <a:lnTo>
                      <a:pt x="24838" y="10957"/>
                    </a:lnTo>
                    <a:lnTo>
                      <a:pt x="5143" y="1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4308725" y="1437275"/>
                <a:ext cx="621225" cy="407425"/>
              </a:xfrm>
              <a:custGeom>
                <a:rect b="b" l="l" r="r" t="t"/>
                <a:pathLst>
                  <a:path extrusionOk="0" h="16297" w="24849">
                    <a:moveTo>
                      <a:pt x="6" y="1573"/>
                    </a:moveTo>
                    <a:lnTo>
                      <a:pt x="47" y="5367"/>
                    </a:lnTo>
                    <a:lnTo>
                      <a:pt x="19706" y="16297"/>
                    </a:lnTo>
                    <a:lnTo>
                      <a:pt x="19712" y="16297"/>
                    </a:lnTo>
                    <a:lnTo>
                      <a:pt x="24848" y="13307"/>
                    </a:lnTo>
                    <a:lnTo>
                      <a:pt x="906" y="1"/>
                    </a:lnTo>
                    <a:lnTo>
                      <a:pt x="897" y="5"/>
                    </a:lnTo>
                    <a:cubicBezTo>
                      <a:pt x="483" y="246"/>
                      <a:pt x="0" y="1097"/>
                      <a:pt x="6" y="15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4514025" y="1313625"/>
                <a:ext cx="628550" cy="350175"/>
              </a:xfrm>
              <a:custGeom>
                <a:rect b="b" l="l" r="r" t="t"/>
                <a:pathLst>
                  <a:path extrusionOk="0" h="14007" w="25142">
                    <a:moveTo>
                      <a:pt x="0" y="695"/>
                    </a:moveTo>
                    <a:lnTo>
                      <a:pt x="23941" y="14006"/>
                    </a:lnTo>
                    <a:lnTo>
                      <a:pt x="25142" y="13312"/>
                    </a:lnTo>
                    <a:lnTo>
                      <a:pt x="11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3567150" y="498725"/>
                <a:ext cx="326925" cy="727050"/>
              </a:xfrm>
              <a:custGeom>
                <a:rect b="b" l="l" r="r" t="t"/>
                <a:pathLst>
                  <a:path extrusionOk="0" h="29082" w="13077">
                    <a:moveTo>
                      <a:pt x="11072" y="28909"/>
                    </a:moveTo>
                    <a:lnTo>
                      <a:pt x="12074" y="28339"/>
                    </a:lnTo>
                    <a:cubicBezTo>
                      <a:pt x="12376" y="28168"/>
                      <a:pt x="12569" y="27799"/>
                      <a:pt x="12573" y="27276"/>
                    </a:cubicBezTo>
                    <a:lnTo>
                      <a:pt x="13066" y="8070"/>
                    </a:lnTo>
                    <a:cubicBezTo>
                      <a:pt x="13077" y="7021"/>
                      <a:pt x="12348" y="5740"/>
                      <a:pt x="11443" y="5211"/>
                    </a:cubicBezTo>
                    <a:lnTo>
                      <a:pt x="3169" y="287"/>
                    </a:lnTo>
                    <a:cubicBezTo>
                      <a:pt x="2718" y="23"/>
                      <a:pt x="2302" y="0"/>
                      <a:pt x="2002" y="173"/>
                    </a:cubicBezTo>
                    <a:lnTo>
                      <a:pt x="1000" y="741"/>
                    </a:lnTo>
                    <a:cubicBezTo>
                      <a:pt x="698" y="914"/>
                      <a:pt x="508" y="1279"/>
                      <a:pt x="502" y="1803"/>
                    </a:cubicBezTo>
                    <a:lnTo>
                      <a:pt x="9" y="21009"/>
                    </a:lnTo>
                    <a:cubicBezTo>
                      <a:pt x="0" y="22055"/>
                      <a:pt x="729" y="23339"/>
                      <a:pt x="1634" y="23868"/>
                    </a:cubicBezTo>
                    <a:lnTo>
                      <a:pt x="9906" y="28793"/>
                    </a:lnTo>
                    <a:cubicBezTo>
                      <a:pt x="10359" y="29056"/>
                      <a:pt x="10771" y="29082"/>
                      <a:pt x="11072" y="28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3567025" y="507075"/>
                <a:ext cx="301775" cy="724575"/>
              </a:xfrm>
              <a:custGeom>
                <a:rect b="b" l="l" r="r" t="t"/>
                <a:pathLst>
                  <a:path extrusionOk="0" h="28983" w="12071">
                    <a:moveTo>
                      <a:pt x="12070" y="8309"/>
                    </a:moveTo>
                    <a:lnTo>
                      <a:pt x="12036" y="11406"/>
                    </a:lnTo>
                    <a:lnTo>
                      <a:pt x="12036" y="11414"/>
                    </a:lnTo>
                    <a:lnTo>
                      <a:pt x="11574" y="27512"/>
                    </a:lnTo>
                    <a:cubicBezTo>
                      <a:pt x="11564" y="28559"/>
                      <a:pt x="10814" y="28982"/>
                      <a:pt x="9908" y="28457"/>
                    </a:cubicBezTo>
                    <a:lnTo>
                      <a:pt x="4313" y="25089"/>
                    </a:lnTo>
                    <a:lnTo>
                      <a:pt x="1637" y="23531"/>
                    </a:lnTo>
                    <a:cubicBezTo>
                      <a:pt x="736" y="23007"/>
                      <a:pt x="1" y="21721"/>
                      <a:pt x="13" y="20672"/>
                    </a:cubicBezTo>
                    <a:lnTo>
                      <a:pt x="47" y="17594"/>
                    </a:lnTo>
                    <a:lnTo>
                      <a:pt x="507" y="1474"/>
                    </a:lnTo>
                    <a:cubicBezTo>
                      <a:pt x="519" y="422"/>
                      <a:pt x="1269" y="0"/>
                      <a:pt x="2170" y="526"/>
                    </a:cubicBezTo>
                    <a:lnTo>
                      <a:pt x="4344" y="1790"/>
                    </a:lnTo>
                    <a:lnTo>
                      <a:pt x="4344" y="2296"/>
                    </a:lnTo>
                    <a:lnTo>
                      <a:pt x="8477" y="4816"/>
                    </a:lnTo>
                    <a:lnTo>
                      <a:pt x="8477" y="4305"/>
                    </a:lnTo>
                    <a:lnTo>
                      <a:pt x="8599" y="4374"/>
                    </a:lnTo>
                    <a:lnTo>
                      <a:pt x="10444" y="5447"/>
                    </a:lnTo>
                    <a:cubicBezTo>
                      <a:pt x="10483" y="5468"/>
                      <a:pt x="10525" y="5496"/>
                      <a:pt x="10563" y="5523"/>
                    </a:cubicBezTo>
                    <a:lnTo>
                      <a:pt x="10612" y="5553"/>
                    </a:lnTo>
                    <a:cubicBezTo>
                      <a:pt x="11365" y="6081"/>
                      <a:pt x="11966" y="7121"/>
                      <a:pt x="12059" y="8044"/>
                    </a:cubicBezTo>
                    <a:cubicBezTo>
                      <a:pt x="12066" y="8132"/>
                      <a:pt x="12070" y="8221"/>
                      <a:pt x="12070" y="83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3622050" y="859600"/>
                <a:ext cx="243975" cy="277850"/>
              </a:xfrm>
              <a:custGeom>
                <a:rect b="b" l="l" r="r" t="t"/>
                <a:pathLst>
                  <a:path extrusionOk="0" h="11114" w="9759">
                    <a:moveTo>
                      <a:pt x="9758" y="1"/>
                    </a:moveTo>
                    <a:lnTo>
                      <a:pt x="9648" y="3787"/>
                    </a:lnTo>
                    <a:lnTo>
                      <a:pt x="2321" y="11114"/>
                    </a:lnTo>
                    <a:lnTo>
                      <a:pt x="2112" y="10988"/>
                    </a:lnTo>
                    <a:lnTo>
                      <a:pt x="0" y="9758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3567325" y="630850"/>
                <a:ext cx="301475" cy="405450"/>
              </a:xfrm>
              <a:custGeom>
                <a:rect b="b" l="l" r="r" t="t"/>
                <a:pathLst>
                  <a:path extrusionOk="0" h="16218" w="12059">
                    <a:moveTo>
                      <a:pt x="12058" y="3358"/>
                    </a:moveTo>
                    <a:lnTo>
                      <a:pt x="12047" y="4222"/>
                    </a:lnTo>
                    <a:lnTo>
                      <a:pt x="50" y="16217"/>
                    </a:lnTo>
                    <a:cubicBezTo>
                      <a:pt x="17" y="16054"/>
                      <a:pt x="1" y="15888"/>
                      <a:pt x="1" y="15721"/>
                    </a:cubicBezTo>
                    <a:lnTo>
                      <a:pt x="35" y="12643"/>
                    </a:lnTo>
                    <a:lnTo>
                      <a:pt x="125" y="9458"/>
                    </a:lnTo>
                    <a:lnTo>
                      <a:pt x="9584" y="0"/>
                    </a:lnTo>
                    <a:lnTo>
                      <a:pt x="10432" y="496"/>
                    </a:lnTo>
                    <a:cubicBezTo>
                      <a:pt x="10471" y="517"/>
                      <a:pt x="10513" y="545"/>
                      <a:pt x="10551" y="572"/>
                    </a:cubicBezTo>
                    <a:lnTo>
                      <a:pt x="10600" y="602"/>
                    </a:lnTo>
                    <a:cubicBezTo>
                      <a:pt x="11353" y="1130"/>
                      <a:pt x="11954" y="2170"/>
                      <a:pt x="12047" y="3093"/>
                    </a:cubicBezTo>
                    <a:cubicBezTo>
                      <a:pt x="12054" y="3181"/>
                      <a:pt x="12058" y="3270"/>
                      <a:pt x="12058" y="33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3688550" y="968225"/>
                <a:ext cx="174300" cy="180675"/>
              </a:xfrm>
              <a:custGeom>
                <a:rect b="b" l="l" r="r" t="t"/>
                <a:pathLst>
                  <a:path extrusionOk="0" h="7227" w="6972">
                    <a:moveTo>
                      <a:pt x="6972" y="0"/>
                    </a:moveTo>
                    <a:lnTo>
                      <a:pt x="6954" y="694"/>
                    </a:lnTo>
                    <a:lnTo>
                      <a:pt x="419" y="7226"/>
                    </a:lnTo>
                    <a:lnTo>
                      <a:pt x="0" y="697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3571300" y="614700"/>
                <a:ext cx="217350" cy="222825"/>
              </a:xfrm>
              <a:custGeom>
                <a:rect b="b" l="l" r="r" t="t"/>
                <a:pathLst>
                  <a:path extrusionOk="0" h="8913" w="8694">
                    <a:moveTo>
                      <a:pt x="8693" y="220"/>
                    </a:moveTo>
                    <a:lnTo>
                      <a:pt x="1" y="8913"/>
                    </a:lnTo>
                    <a:lnTo>
                      <a:pt x="20" y="8224"/>
                    </a:lnTo>
                    <a:lnTo>
                      <a:pt x="7952" y="293"/>
                    </a:lnTo>
                    <a:lnTo>
                      <a:pt x="8306" y="510"/>
                    </a:lnTo>
                    <a:lnTo>
                      <a:pt x="8306" y="0"/>
                    </a:lnTo>
                    <a:lnTo>
                      <a:pt x="8428" y="69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3340625" y="2248925"/>
                <a:ext cx="867825" cy="1065025"/>
              </a:xfrm>
              <a:custGeom>
                <a:rect b="b" l="l" r="r" t="t"/>
                <a:pathLst>
                  <a:path extrusionOk="0" h="42601" w="34713">
                    <a:moveTo>
                      <a:pt x="32237" y="16896"/>
                    </a:moveTo>
                    <a:lnTo>
                      <a:pt x="4146" y="435"/>
                    </a:lnTo>
                    <a:cubicBezTo>
                      <a:pt x="3462" y="33"/>
                      <a:pt x="2832" y="0"/>
                      <a:pt x="2376" y="260"/>
                    </a:cubicBezTo>
                    <a:lnTo>
                      <a:pt x="858" y="1123"/>
                    </a:lnTo>
                    <a:cubicBezTo>
                      <a:pt x="400" y="1383"/>
                      <a:pt x="113" y="1937"/>
                      <a:pt x="106" y="2731"/>
                    </a:cubicBezTo>
                    <a:lnTo>
                      <a:pt x="0" y="7176"/>
                    </a:lnTo>
                    <a:lnTo>
                      <a:pt x="0" y="23015"/>
                    </a:lnTo>
                    <a:cubicBezTo>
                      <a:pt x="425" y="24123"/>
                      <a:pt x="1212" y="25167"/>
                      <a:pt x="2127" y="25702"/>
                    </a:cubicBezTo>
                    <a:lnTo>
                      <a:pt x="30214" y="42164"/>
                    </a:lnTo>
                    <a:cubicBezTo>
                      <a:pt x="30900" y="42563"/>
                      <a:pt x="31525" y="42600"/>
                      <a:pt x="31981" y="42341"/>
                    </a:cubicBezTo>
                    <a:lnTo>
                      <a:pt x="33500" y="41476"/>
                    </a:lnTo>
                    <a:cubicBezTo>
                      <a:pt x="33956" y="41216"/>
                      <a:pt x="34250" y="40660"/>
                      <a:pt x="34256" y="39867"/>
                    </a:cubicBezTo>
                    <a:lnTo>
                      <a:pt x="34699" y="21229"/>
                    </a:lnTo>
                    <a:cubicBezTo>
                      <a:pt x="34712" y="19640"/>
                      <a:pt x="33606" y="17696"/>
                      <a:pt x="32237" y="168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>
                <a:off x="3340575" y="2261475"/>
                <a:ext cx="829475" cy="1061450"/>
              </a:xfrm>
              <a:custGeom>
                <a:rect b="b" l="l" r="r" t="t"/>
                <a:pathLst>
                  <a:path extrusionOk="0" h="42458" w="33179">
                    <a:moveTo>
                      <a:pt x="33161" y="21195"/>
                    </a:moveTo>
                    <a:cubicBezTo>
                      <a:pt x="33023" y="19793"/>
                      <a:pt x="32111" y="18219"/>
                      <a:pt x="30969" y="17417"/>
                    </a:cubicBezTo>
                    <a:lnTo>
                      <a:pt x="30895" y="17370"/>
                    </a:lnTo>
                    <a:cubicBezTo>
                      <a:pt x="30837" y="17331"/>
                      <a:pt x="30773" y="17291"/>
                      <a:pt x="30715" y="17255"/>
                    </a:cubicBezTo>
                    <a:lnTo>
                      <a:pt x="27918" y="15629"/>
                    </a:lnTo>
                    <a:lnTo>
                      <a:pt x="15909" y="8530"/>
                    </a:lnTo>
                    <a:lnTo>
                      <a:pt x="5980" y="2747"/>
                    </a:lnTo>
                    <a:lnTo>
                      <a:pt x="2629" y="796"/>
                    </a:lnTo>
                    <a:cubicBezTo>
                      <a:pt x="1261" y="0"/>
                      <a:pt x="125" y="642"/>
                      <a:pt x="109" y="2234"/>
                    </a:cubicBezTo>
                    <a:lnTo>
                      <a:pt x="1" y="6042"/>
                    </a:lnTo>
                    <a:lnTo>
                      <a:pt x="1" y="22522"/>
                    </a:lnTo>
                    <a:cubicBezTo>
                      <a:pt x="217" y="23923"/>
                      <a:pt x="1217" y="24670"/>
                      <a:pt x="2127" y="25200"/>
                    </a:cubicBezTo>
                    <a:lnTo>
                      <a:pt x="6182" y="27558"/>
                    </a:lnTo>
                    <a:lnTo>
                      <a:pt x="30213" y="41662"/>
                    </a:lnTo>
                    <a:cubicBezTo>
                      <a:pt x="31587" y="42458"/>
                      <a:pt x="32723" y="41812"/>
                      <a:pt x="32739" y="40226"/>
                    </a:cubicBezTo>
                    <a:lnTo>
                      <a:pt x="33127" y="26302"/>
                    </a:lnTo>
                    <a:lnTo>
                      <a:pt x="33127" y="26288"/>
                    </a:lnTo>
                    <a:lnTo>
                      <a:pt x="33179" y="21591"/>
                    </a:lnTo>
                    <a:cubicBezTo>
                      <a:pt x="33179" y="21461"/>
                      <a:pt x="33174" y="21327"/>
                      <a:pt x="33161" y="211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>
                <a:off x="3369425" y="2301675"/>
                <a:ext cx="771775" cy="981050"/>
              </a:xfrm>
              <a:custGeom>
                <a:rect b="b" l="l" r="r" t="t"/>
                <a:pathLst>
                  <a:path extrusionOk="0" h="39242" w="30871">
                    <a:moveTo>
                      <a:pt x="30176" y="39242"/>
                    </a:moveTo>
                    <a:cubicBezTo>
                      <a:pt x="30109" y="39242"/>
                      <a:pt x="29927" y="39222"/>
                      <a:pt x="29637" y="39056"/>
                    </a:cubicBezTo>
                    <a:lnTo>
                      <a:pt x="5612" y="24955"/>
                    </a:lnTo>
                    <a:lnTo>
                      <a:pt x="1552" y="22594"/>
                    </a:lnTo>
                    <a:cubicBezTo>
                      <a:pt x="735" y="22117"/>
                      <a:pt x="156" y="21629"/>
                      <a:pt x="0" y="20816"/>
                    </a:cubicBezTo>
                    <a:lnTo>
                      <a:pt x="0" y="4434"/>
                    </a:lnTo>
                    <a:lnTo>
                      <a:pt x="107" y="658"/>
                    </a:lnTo>
                    <a:cubicBezTo>
                      <a:pt x="109" y="530"/>
                      <a:pt x="127" y="0"/>
                      <a:pt x="360" y="0"/>
                    </a:cubicBezTo>
                    <a:cubicBezTo>
                      <a:pt x="425" y="0"/>
                      <a:pt x="608" y="20"/>
                      <a:pt x="894" y="186"/>
                    </a:cubicBezTo>
                    <a:lnTo>
                      <a:pt x="14176" y="7920"/>
                    </a:lnTo>
                    <a:lnTo>
                      <a:pt x="26177" y="15013"/>
                    </a:lnTo>
                    <a:lnTo>
                      <a:pt x="28982" y="16644"/>
                    </a:lnTo>
                    <a:cubicBezTo>
                      <a:pt x="29001" y="16656"/>
                      <a:pt x="29178" y="16771"/>
                      <a:pt x="29178" y="16771"/>
                    </a:cubicBezTo>
                    <a:cubicBezTo>
                      <a:pt x="30035" y="17386"/>
                      <a:pt x="30754" y="18639"/>
                      <a:pt x="30859" y="19700"/>
                    </a:cubicBezTo>
                    <a:cubicBezTo>
                      <a:pt x="30866" y="19786"/>
                      <a:pt x="30871" y="19885"/>
                      <a:pt x="30871" y="19985"/>
                    </a:cubicBezTo>
                    <a:lnTo>
                      <a:pt x="30819" y="24667"/>
                    </a:lnTo>
                    <a:lnTo>
                      <a:pt x="30433" y="38585"/>
                    </a:lnTo>
                    <a:cubicBezTo>
                      <a:pt x="30431" y="38713"/>
                      <a:pt x="30414" y="39242"/>
                      <a:pt x="30176" y="392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5"/>
              <p:cNvSpPr/>
              <p:nvPr/>
            </p:nvSpPr>
            <p:spPr>
              <a:xfrm>
                <a:off x="3369425" y="2449100"/>
                <a:ext cx="403675" cy="427450"/>
              </a:xfrm>
              <a:custGeom>
                <a:rect b="b" l="l" r="r" t="t"/>
                <a:pathLst>
                  <a:path extrusionOk="0" h="17098" w="16147">
                    <a:moveTo>
                      <a:pt x="16146" y="3188"/>
                    </a:moveTo>
                    <a:lnTo>
                      <a:pt x="2240" y="17098"/>
                    </a:lnTo>
                    <a:lnTo>
                      <a:pt x="1552" y="16694"/>
                    </a:lnTo>
                    <a:cubicBezTo>
                      <a:pt x="734" y="16220"/>
                      <a:pt x="156" y="15732"/>
                      <a:pt x="0" y="14916"/>
                    </a:cubicBezTo>
                    <a:lnTo>
                      <a:pt x="0" y="10693"/>
                    </a:lnTo>
                    <a:lnTo>
                      <a:pt x="10696" y="0"/>
                    </a:lnTo>
                    <a:lnTo>
                      <a:pt x="14174" y="2024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5"/>
              <p:cNvSpPr/>
              <p:nvPr/>
            </p:nvSpPr>
            <p:spPr>
              <a:xfrm>
                <a:off x="3506850" y="2576725"/>
                <a:ext cx="626500" cy="520500"/>
              </a:xfrm>
              <a:custGeom>
                <a:rect b="b" l="l" r="r" t="t"/>
                <a:pathLst>
                  <a:path extrusionOk="0" h="20820" w="25060">
                    <a:moveTo>
                      <a:pt x="25059" y="7575"/>
                    </a:moveTo>
                    <a:lnTo>
                      <a:pt x="11809" y="20819"/>
                    </a:lnTo>
                    <a:lnTo>
                      <a:pt x="117" y="13954"/>
                    </a:lnTo>
                    <a:lnTo>
                      <a:pt x="1" y="13885"/>
                    </a:lnTo>
                    <a:lnTo>
                      <a:pt x="13886" y="0"/>
                    </a:lnTo>
                    <a:lnTo>
                      <a:pt x="20680" y="4010"/>
                    </a:lnTo>
                    <a:lnTo>
                      <a:pt x="23485" y="5643"/>
                    </a:lnTo>
                    <a:lnTo>
                      <a:pt x="23680" y="5768"/>
                    </a:lnTo>
                    <a:cubicBezTo>
                      <a:pt x="24245" y="6173"/>
                      <a:pt x="24749" y="6853"/>
                      <a:pt x="25059" y="7575"/>
                    </a:cubicBez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>
                <a:off x="3002000" y="979350"/>
                <a:ext cx="353275" cy="475550"/>
              </a:xfrm>
              <a:custGeom>
                <a:rect b="b" l="l" r="r" t="t"/>
                <a:pathLst>
                  <a:path extrusionOk="0" h="19022" w="14131">
                    <a:moveTo>
                      <a:pt x="11754" y="4889"/>
                    </a:moveTo>
                    <a:lnTo>
                      <a:pt x="13374" y="11396"/>
                    </a:lnTo>
                    <a:cubicBezTo>
                      <a:pt x="14130" y="14433"/>
                      <a:pt x="12281" y="17509"/>
                      <a:pt x="9245" y="18264"/>
                    </a:cubicBezTo>
                    <a:cubicBezTo>
                      <a:pt x="6208" y="19022"/>
                      <a:pt x="3133" y="17171"/>
                      <a:pt x="2378" y="14135"/>
                    </a:cubicBezTo>
                    <a:lnTo>
                      <a:pt x="757" y="7626"/>
                    </a:lnTo>
                    <a:cubicBezTo>
                      <a:pt x="1" y="4589"/>
                      <a:pt x="1851" y="1514"/>
                      <a:pt x="4886" y="758"/>
                    </a:cubicBezTo>
                    <a:cubicBezTo>
                      <a:pt x="7923" y="1"/>
                      <a:pt x="10998" y="1851"/>
                      <a:pt x="11754" y="48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5331100" y="1039950"/>
                <a:ext cx="162525" cy="218575"/>
              </a:xfrm>
              <a:custGeom>
                <a:rect b="b" l="l" r="r" t="t"/>
                <a:pathLst>
                  <a:path extrusionOk="0" h="8743" w="6501">
                    <a:moveTo>
                      <a:pt x="1097" y="2223"/>
                    </a:moveTo>
                    <a:lnTo>
                      <a:pt x="350" y="5226"/>
                    </a:lnTo>
                    <a:cubicBezTo>
                      <a:pt x="1" y="6628"/>
                      <a:pt x="853" y="8046"/>
                      <a:pt x="2255" y="8393"/>
                    </a:cubicBezTo>
                    <a:cubicBezTo>
                      <a:pt x="3655" y="8742"/>
                      <a:pt x="5073" y="7890"/>
                      <a:pt x="5422" y="6488"/>
                    </a:cubicBezTo>
                    <a:lnTo>
                      <a:pt x="6171" y="3486"/>
                    </a:lnTo>
                    <a:cubicBezTo>
                      <a:pt x="6500" y="2091"/>
                      <a:pt x="5647" y="692"/>
                      <a:pt x="4257" y="346"/>
                    </a:cubicBezTo>
                    <a:cubicBezTo>
                      <a:pt x="2868" y="0"/>
                      <a:pt x="1459" y="838"/>
                      <a:pt x="1097" y="22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5789575" y="862575"/>
                <a:ext cx="162850" cy="219150"/>
              </a:xfrm>
              <a:custGeom>
                <a:rect b="b" l="l" r="r" t="t"/>
                <a:pathLst>
                  <a:path extrusionOk="0" h="8766" w="6514">
                    <a:moveTo>
                      <a:pt x="1092" y="2254"/>
                    </a:moveTo>
                    <a:lnTo>
                      <a:pt x="344" y="5257"/>
                    </a:lnTo>
                    <a:cubicBezTo>
                      <a:pt x="1" y="6656"/>
                      <a:pt x="853" y="8070"/>
                      <a:pt x="2251" y="8418"/>
                    </a:cubicBezTo>
                    <a:cubicBezTo>
                      <a:pt x="3649" y="8766"/>
                      <a:pt x="5065" y="7918"/>
                      <a:pt x="5418" y="6521"/>
                    </a:cubicBezTo>
                    <a:lnTo>
                      <a:pt x="6165" y="3518"/>
                    </a:lnTo>
                    <a:cubicBezTo>
                      <a:pt x="6514" y="2116"/>
                      <a:pt x="5660" y="698"/>
                      <a:pt x="4260" y="349"/>
                    </a:cubicBezTo>
                    <a:cubicBezTo>
                      <a:pt x="2858" y="0"/>
                      <a:pt x="1440" y="854"/>
                      <a:pt x="1092" y="22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3812050" y="1986850"/>
                <a:ext cx="163550" cy="220375"/>
              </a:xfrm>
              <a:custGeom>
                <a:rect b="b" l="l" r="r" t="t"/>
                <a:pathLst>
                  <a:path extrusionOk="0" h="8815" w="6542">
                    <a:moveTo>
                      <a:pt x="5434" y="2276"/>
                    </a:moveTo>
                    <a:lnTo>
                      <a:pt x="6181" y="5278"/>
                    </a:lnTo>
                    <a:cubicBezTo>
                      <a:pt x="6542" y="6683"/>
                      <a:pt x="5689" y="8113"/>
                      <a:pt x="4280" y="8464"/>
                    </a:cubicBezTo>
                    <a:cubicBezTo>
                      <a:pt x="2872" y="8814"/>
                      <a:pt x="1448" y="7951"/>
                      <a:pt x="1108" y="6541"/>
                    </a:cubicBezTo>
                    <a:lnTo>
                      <a:pt x="361" y="3538"/>
                    </a:lnTo>
                    <a:cubicBezTo>
                      <a:pt x="0" y="2132"/>
                      <a:pt x="853" y="702"/>
                      <a:pt x="2262" y="351"/>
                    </a:cubicBezTo>
                    <a:cubicBezTo>
                      <a:pt x="3670" y="1"/>
                      <a:pt x="5094" y="865"/>
                      <a:pt x="5434" y="2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3581575" y="1259275"/>
                <a:ext cx="81700" cy="110050"/>
              </a:xfrm>
              <a:custGeom>
                <a:rect b="b" l="l" r="r" t="t"/>
                <a:pathLst>
                  <a:path extrusionOk="0" h="4402" w="3268">
                    <a:moveTo>
                      <a:pt x="2701" y="1107"/>
                    </a:moveTo>
                    <a:lnTo>
                      <a:pt x="3073" y="2610"/>
                    </a:lnTo>
                    <a:cubicBezTo>
                      <a:pt x="3268" y="3316"/>
                      <a:pt x="2842" y="4045"/>
                      <a:pt x="2129" y="4224"/>
                    </a:cubicBezTo>
                    <a:cubicBezTo>
                      <a:pt x="1418" y="4402"/>
                      <a:pt x="697" y="3958"/>
                      <a:pt x="538" y="3241"/>
                    </a:cubicBezTo>
                    <a:lnTo>
                      <a:pt x="164" y="1739"/>
                    </a:lnTo>
                    <a:cubicBezTo>
                      <a:pt x="1" y="1043"/>
                      <a:pt x="427" y="346"/>
                      <a:pt x="1121" y="173"/>
                    </a:cubicBezTo>
                    <a:cubicBezTo>
                      <a:pt x="1814" y="0"/>
                      <a:pt x="2518" y="418"/>
                      <a:pt x="2701" y="11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3136425" y="1510225"/>
                <a:ext cx="580425" cy="1728925"/>
              </a:xfrm>
              <a:custGeom>
                <a:rect b="b" l="l" r="r" t="t"/>
                <a:pathLst>
                  <a:path extrusionOk="0" h="69157" w="23217">
                    <a:moveTo>
                      <a:pt x="11720" y="5087"/>
                    </a:moveTo>
                    <a:lnTo>
                      <a:pt x="22626" y="61935"/>
                    </a:lnTo>
                    <a:cubicBezTo>
                      <a:pt x="23217" y="65007"/>
                      <a:pt x="21203" y="67977"/>
                      <a:pt x="18129" y="68567"/>
                    </a:cubicBezTo>
                    <a:cubicBezTo>
                      <a:pt x="15055" y="69156"/>
                      <a:pt x="12087" y="67143"/>
                      <a:pt x="11497" y="64069"/>
                    </a:cubicBezTo>
                    <a:lnTo>
                      <a:pt x="590" y="7222"/>
                    </a:lnTo>
                    <a:cubicBezTo>
                      <a:pt x="1" y="4150"/>
                      <a:pt x="2015" y="1180"/>
                      <a:pt x="5087" y="590"/>
                    </a:cubicBezTo>
                    <a:cubicBezTo>
                      <a:pt x="8161" y="1"/>
                      <a:pt x="11131" y="2014"/>
                      <a:pt x="11720" y="50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4812150" y="2570775"/>
                <a:ext cx="282350" cy="840700"/>
              </a:xfrm>
              <a:custGeom>
                <a:rect b="b" l="l" r="r" t="t"/>
                <a:pathLst>
                  <a:path extrusionOk="0" h="33628" w="11294">
                    <a:moveTo>
                      <a:pt x="5598" y="2473"/>
                    </a:moveTo>
                    <a:lnTo>
                      <a:pt x="298" y="30101"/>
                    </a:lnTo>
                    <a:cubicBezTo>
                      <a:pt x="1" y="31599"/>
                      <a:pt x="981" y="33051"/>
                      <a:pt x="2481" y="33339"/>
                    </a:cubicBezTo>
                    <a:cubicBezTo>
                      <a:pt x="3979" y="33627"/>
                      <a:pt x="5427" y="32640"/>
                      <a:pt x="5706" y="31139"/>
                    </a:cubicBezTo>
                    <a:lnTo>
                      <a:pt x="11007" y="3513"/>
                    </a:lnTo>
                    <a:cubicBezTo>
                      <a:pt x="11294" y="2019"/>
                      <a:pt x="10315" y="575"/>
                      <a:pt x="8821" y="289"/>
                    </a:cubicBezTo>
                    <a:cubicBezTo>
                      <a:pt x="7329" y="1"/>
                      <a:pt x="5884" y="979"/>
                      <a:pt x="5598" y="24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5191450" y="1349400"/>
                <a:ext cx="659900" cy="1965650"/>
              </a:xfrm>
              <a:custGeom>
                <a:rect b="b" l="l" r="r" t="t"/>
                <a:pathLst>
                  <a:path extrusionOk="0" h="78626" w="26396">
                    <a:moveTo>
                      <a:pt x="13071" y="5783"/>
                    </a:moveTo>
                    <a:lnTo>
                      <a:pt x="672" y="70416"/>
                    </a:lnTo>
                    <a:cubicBezTo>
                      <a:pt x="0" y="73908"/>
                      <a:pt x="2290" y="77285"/>
                      <a:pt x="5784" y="77955"/>
                    </a:cubicBezTo>
                    <a:cubicBezTo>
                      <a:pt x="9278" y="78626"/>
                      <a:pt x="12655" y="76336"/>
                      <a:pt x="13325" y="72842"/>
                    </a:cubicBezTo>
                    <a:lnTo>
                      <a:pt x="25724" y="8211"/>
                    </a:lnTo>
                    <a:cubicBezTo>
                      <a:pt x="26395" y="4719"/>
                      <a:pt x="24106" y="1340"/>
                      <a:pt x="20612" y="671"/>
                    </a:cubicBezTo>
                    <a:cubicBezTo>
                      <a:pt x="17119" y="1"/>
                      <a:pt x="13741" y="2289"/>
                      <a:pt x="13071" y="57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0" name="Google Shape;1110;p35"/>
            <p:cNvSpPr/>
            <p:nvPr/>
          </p:nvSpPr>
          <p:spPr>
            <a:xfrm>
              <a:off x="5439544" y="2528435"/>
              <a:ext cx="1514044" cy="1714443"/>
            </a:xfrm>
            <a:custGeom>
              <a:rect b="b" l="l" r="r" t="t"/>
              <a:pathLst>
                <a:path extrusionOk="0" h="149082" w="131656">
                  <a:moveTo>
                    <a:pt x="131656" y="31068"/>
                  </a:moveTo>
                  <a:lnTo>
                    <a:pt x="111475" y="122205"/>
                  </a:lnTo>
                  <a:cubicBezTo>
                    <a:pt x="111475" y="122973"/>
                    <a:pt x="110979" y="123750"/>
                    <a:pt x="109975" y="124329"/>
                  </a:cubicBezTo>
                  <a:lnTo>
                    <a:pt x="69471" y="147917"/>
                  </a:lnTo>
                  <a:cubicBezTo>
                    <a:pt x="67463" y="149082"/>
                    <a:pt x="64192" y="149082"/>
                    <a:pt x="62185" y="147917"/>
                  </a:cubicBezTo>
                  <a:lnTo>
                    <a:pt x="21681" y="124329"/>
                  </a:lnTo>
                  <a:cubicBezTo>
                    <a:pt x="20677" y="123750"/>
                    <a:pt x="20179" y="122973"/>
                    <a:pt x="20179" y="122205"/>
                  </a:cubicBezTo>
                  <a:lnTo>
                    <a:pt x="0" y="31068"/>
                  </a:lnTo>
                  <a:cubicBezTo>
                    <a:pt x="0" y="30302"/>
                    <a:pt x="496" y="29533"/>
                    <a:pt x="1500" y="28951"/>
                  </a:cubicBezTo>
                  <a:lnTo>
                    <a:pt x="42005" y="5364"/>
                  </a:lnTo>
                  <a:cubicBezTo>
                    <a:pt x="51136" y="0"/>
                    <a:pt x="80159" y="0"/>
                    <a:pt x="89649" y="5364"/>
                  </a:cubicBezTo>
                  <a:lnTo>
                    <a:pt x="130156" y="28951"/>
                  </a:lnTo>
                  <a:cubicBezTo>
                    <a:pt x="131158" y="29533"/>
                    <a:pt x="131656" y="30302"/>
                    <a:pt x="131656" y="310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