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0010" autoAdjust="0"/>
  </p:normalViewPr>
  <p:slideViewPr>
    <p:cSldViewPr>
      <p:cViewPr varScale="1">
        <p:scale>
          <a:sx n="65" d="100"/>
          <a:sy n="65" d="100"/>
        </p:scale>
        <p:origin x="133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71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15DE48-93E9-4C1F-8826-D0D1555A865D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3CCD798-A794-42C7-9C6A-FDC4391CCEF5}">
      <dgm:prSet/>
      <dgm:spPr/>
      <dgm:t>
        <a:bodyPr/>
        <a:lstStyle/>
        <a:p>
          <a:r>
            <a:rPr lang="de-DE" dirty="0"/>
            <a:t>Es gibt einige die hier vertreten sind. Action, Drama oder auch Crime</a:t>
          </a:r>
          <a:endParaRPr lang="en-US" dirty="0"/>
        </a:p>
      </dgm:t>
    </dgm:pt>
    <dgm:pt modelId="{6085BA3F-0226-4A0B-938D-2EBEF72EE59E}" type="parTrans" cxnId="{FF0AFC4D-1091-4763-A812-1116DF9C2368}">
      <dgm:prSet/>
      <dgm:spPr/>
      <dgm:t>
        <a:bodyPr/>
        <a:lstStyle/>
        <a:p>
          <a:endParaRPr lang="en-US"/>
        </a:p>
      </dgm:t>
    </dgm:pt>
    <dgm:pt modelId="{4E93A623-6181-4FFC-94A0-21E365BBCB1C}" type="sibTrans" cxnId="{FF0AFC4D-1091-4763-A812-1116DF9C2368}">
      <dgm:prSet/>
      <dgm:spPr/>
      <dgm:t>
        <a:bodyPr/>
        <a:lstStyle/>
        <a:p>
          <a:endParaRPr lang="en-US"/>
        </a:p>
      </dgm:t>
    </dgm:pt>
    <dgm:pt modelId="{54FD31D7-74C4-4561-A194-89146EC3D197}">
      <dgm:prSet/>
      <dgm:spPr/>
      <dgm:t>
        <a:bodyPr/>
        <a:lstStyle/>
        <a:p>
          <a:r>
            <a:rPr lang="de-DE"/>
            <a:t>Das Drama allerdings, welches aus der Griechischen Klassik kommt,  ist das am häufgsten angewendete Genre (Filmsparte) in unseren Datenpaketen.</a:t>
          </a:r>
          <a:endParaRPr lang="en-US"/>
        </a:p>
      </dgm:t>
    </dgm:pt>
    <dgm:pt modelId="{A34ED0F4-2881-4078-A067-236E0923A96E}" type="parTrans" cxnId="{42F36204-B421-49F6-AD8E-B059ADAF9AC5}">
      <dgm:prSet/>
      <dgm:spPr/>
      <dgm:t>
        <a:bodyPr/>
        <a:lstStyle/>
        <a:p>
          <a:endParaRPr lang="en-US"/>
        </a:p>
      </dgm:t>
    </dgm:pt>
    <dgm:pt modelId="{03CDEF0F-1512-4A8E-BDA7-66DCDE910F54}" type="sibTrans" cxnId="{42F36204-B421-49F6-AD8E-B059ADAF9AC5}">
      <dgm:prSet/>
      <dgm:spPr/>
      <dgm:t>
        <a:bodyPr/>
        <a:lstStyle/>
        <a:p>
          <a:endParaRPr lang="en-US"/>
        </a:p>
      </dgm:t>
    </dgm:pt>
    <dgm:pt modelId="{C0163F3D-5834-433E-9CA4-65643586AB46}" type="pres">
      <dgm:prSet presAssocID="{1715DE48-93E9-4C1F-8826-D0D1555A865D}" presName="vert0" presStyleCnt="0">
        <dgm:presLayoutVars>
          <dgm:dir/>
          <dgm:animOne val="branch"/>
          <dgm:animLvl val="lvl"/>
        </dgm:presLayoutVars>
      </dgm:prSet>
      <dgm:spPr/>
    </dgm:pt>
    <dgm:pt modelId="{58A9BAFB-4B96-49CF-ADEF-95DFCBCAE6ED}" type="pres">
      <dgm:prSet presAssocID="{93CCD798-A794-42C7-9C6A-FDC4391CCEF5}" presName="thickLine" presStyleLbl="alignNode1" presStyleIdx="0" presStyleCnt="2"/>
      <dgm:spPr/>
    </dgm:pt>
    <dgm:pt modelId="{75D79EB8-4313-4CBF-8CBB-7B75921EC1DE}" type="pres">
      <dgm:prSet presAssocID="{93CCD798-A794-42C7-9C6A-FDC4391CCEF5}" presName="horz1" presStyleCnt="0"/>
      <dgm:spPr/>
    </dgm:pt>
    <dgm:pt modelId="{208DA8C3-AA48-4932-87A9-AFE04CAF9AD5}" type="pres">
      <dgm:prSet presAssocID="{93CCD798-A794-42C7-9C6A-FDC4391CCEF5}" presName="tx1" presStyleLbl="revTx" presStyleIdx="0" presStyleCnt="2" custScaleY="74092"/>
      <dgm:spPr/>
    </dgm:pt>
    <dgm:pt modelId="{EC1C9C74-6CD7-435F-AC83-C8F6B144D2A3}" type="pres">
      <dgm:prSet presAssocID="{93CCD798-A794-42C7-9C6A-FDC4391CCEF5}" presName="vert1" presStyleCnt="0"/>
      <dgm:spPr/>
    </dgm:pt>
    <dgm:pt modelId="{CDEE53C8-87CB-483B-831F-EB3E9A6DBB43}" type="pres">
      <dgm:prSet presAssocID="{54FD31D7-74C4-4561-A194-89146EC3D197}" presName="thickLine" presStyleLbl="alignNode1" presStyleIdx="1" presStyleCnt="2"/>
      <dgm:spPr/>
    </dgm:pt>
    <dgm:pt modelId="{FBA81A21-941E-44C7-9491-2201AC393823}" type="pres">
      <dgm:prSet presAssocID="{54FD31D7-74C4-4561-A194-89146EC3D197}" presName="horz1" presStyleCnt="0"/>
      <dgm:spPr/>
    </dgm:pt>
    <dgm:pt modelId="{E177897B-A383-4CC7-94F9-1346453A811A}" type="pres">
      <dgm:prSet presAssocID="{54FD31D7-74C4-4561-A194-89146EC3D197}" presName="tx1" presStyleLbl="revTx" presStyleIdx="1" presStyleCnt="2"/>
      <dgm:spPr/>
    </dgm:pt>
    <dgm:pt modelId="{6C95F31A-1B3E-4C6E-BE49-69C4629A9712}" type="pres">
      <dgm:prSet presAssocID="{54FD31D7-74C4-4561-A194-89146EC3D197}" presName="vert1" presStyleCnt="0"/>
      <dgm:spPr/>
    </dgm:pt>
  </dgm:ptLst>
  <dgm:cxnLst>
    <dgm:cxn modelId="{42F36204-B421-49F6-AD8E-B059ADAF9AC5}" srcId="{1715DE48-93E9-4C1F-8826-D0D1555A865D}" destId="{54FD31D7-74C4-4561-A194-89146EC3D197}" srcOrd="1" destOrd="0" parTransId="{A34ED0F4-2881-4078-A067-236E0923A96E}" sibTransId="{03CDEF0F-1512-4A8E-BDA7-66DCDE910F54}"/>
    <dgm:cxn modelId="{94A85315-6B93-41F0-83E0-BB7662B6ACCC}" type="presOf" srcId="{54FD31D7-74C4-4561-A194-89146EC3D197}" destId="{E177897B-A383-4CC7-94F9-1346453A811A}" srcOrd="0" destOrd="0" presId="urn:microsoft.com/office/officeart/2008/layout/LinedList"/>
    <dgm:cxn modelId="{A9767923-4E4D-42D6-94FE-642F60BCF2A2}" type="presOf" srcId="{93CCD798-A794-42C7-9C6A-FDC4391CCEF5}" destId="{208DA8C3-AA48-4932-87A9-AFE04CAF9AD5}" srcOrd="0" destOrd="0" presId="urn:microsoft.com/office/officeart/2008/layout/LinedList"/>
    <dgm:cxn modelId="{FF0AFC4D-1091-4763-A812-1116DF9C2368}" srcId="{1715DE48-93E9-4C1F-8826-D0D1555A865D}" destId="{93CCD798-A794-42C7-9C6A-FDC4391CCEF5}" srcOrd="0" destOrd="0" parTransId="{6085BA3F-0226-4A0B-938D-2EBEF72EE59E}" sibTransId="{4E93A623-6181-4FFC-94A0-21E365BBCB1C}"/>
    <dgm:cxn modelId="{9C404EC6-8E3E-4F6C-B49E-A141D9F45113}" type="presOf" srcId="{1715DE48-93E9-4C1F-8826-D0D1555A865D}" destId="{C0163F3D-5834-433E-9CA4-65643586AB46}" srcOrd="0" destOrd="0" presId="urn:microsoft.com/office/officeart/2008/layout/LinedList"/>
    <dgm:cxn modelId="{4EB3C3B1-6DA9-4981-A052-DA1FD1B367A7}" type="presParOf" srcId="{C0163F3D-5834-433E-9CA4-65643586AB46}" destId="{58A9BAFB-4B96-49CF-ADEF-95DFCBCAE6ED}" srcOrd="0" destOrd="0" presId="urn:microsoft.com/office/officeart/2008/layout/LinedList"/>
    <dgm:cxn modelId="{CF680C34-1BD3-4315-95E8-76264E693C1E}" type="presParOf" srcId="{C0163F3D-5834-433E-9CA4-65643586AB46}" destId="{75D79EB8-4313-4CBF-8CBB-7B75921EC1DE}" srcOrd="1" destOrd="0" presId="urn:microsoft.com/office/officeart/2008/layout/LinedList"/>
    <dgm:cxn modelId="{B25A158E-8087-43B8-88C4-80D90FA2F608}" type="presParOf" srcId="{75D79EB8-4313-4CBF-8CBB-7B75921EC1DE}" destId="{208DA8C3-AA48-4932-87A9-AFE04CAF9AD5}" srcOrd="0" destOrd="0" presId="urn:microsoft.com/office/officeart/2008/layout/LinedList"/>
    <dgm:cxn modelId="{A4BF48F6-887D-4597-8CED-44A95F05C2EC}" type="presParOf" srcId="{75D79EB8-4313-4CBF-8CBB-7B75921EC1DE}" destId="{EC1C9C74-6CD7-435F-AC83-C8F6B144D2A3}" srcOrd="1" destOrd="0" presId="urn:microsoft.com/office/officeart/2008/layout/LinedList"/>
    <dgm:cxn modelId="{B57C9D36-F1AE-42F6-B4EB-314D254BA3FD}" type="presParOf" srcId="{C0163F3D-5834-433E-9CA4-65643586AB46}" destId="{CDEE53C8-87CB-483B-831F-EB3E9A6DBB43}" srcOrd="2" destOrd="0" presId="urn:microsoft.com/office/officeart/2008/layout/LinedList"/>
    <dgm:cxn modelId="{BF61E927-F08F-4B91-A954-C63C5E9D35E0}" type="presParOf" srcId="{C0163F3D-5834-433E-9CA4-65643586AB46}" destId="{FBA81A21-941E-44C7-9491-2201AC393823}" srcOrd="3" destOrd="0" presId="urn:microsoft.com/office/officeart/2008/layout/LinedList"/>
    <dgm:cxn modelId="{CCE0F014-6ADE-40CA-870E-699659982725}" type="presParOf" srcId="{FBA81A21-941E-44C7-9491-2201AC393823}" destId="{E177897B-A383-4CC7-94F9-1346453A811A}" srcOrd="0" destOrd="0" presId="urn:microsoft.com/office/officeart/2008/layout/LinedList"/>
    <dgm:cxn modelId="{DE501001-67F2-42AE-AD2F-022D6F46FFFE}" type="presParOf" srcId="{FBA81A21-941E-44C7-9491-2201AC393823}" destId="{6C95F31A-1B3E-4C6E-BE49-69C4629A971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9BCC60-CC91-440E-9FDD-251B18FB6CF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F7B442D0-3844-4390-B11C-F6C54C527C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800" dirty="0"/>
            <a:t>Filmgeschichtlich wären hier 1958,59 zu nennen sowie das Jahr 1998.</a:t>
          </a:r>
          <a:endParaRPr lang="en-US" sz="1800" dirty="0"/>
        </a:p>
      </dgm:t>
    </dgm:pt>
    <dgm:pt modelId="{F70F83E4-9FAB-4DA9-BC6F-764741F0FFAA}" type="parTrans" cxnId="{A3CA8C05-9818-41FD-B6C5-704F0BDC8EEE}">
      <dgm:prSet/>
      <dgm:spPr/>
      <dgm:t>
        <a:bodyPr/>
        <a:lstStyle/>
        <a:p>
          <a:endParaRPr lang="en-US"/>
        </a:p>
      </dgm:t>
    </dgm:pt>
    <dgm:pt modelId="{073F003B-17A2-4817-9925-8B0F72F65DDB}" type="sibTrans" cxnId="{A3CA8C05-9818-41FD-B6C5-704F0BDC8EEE}">
      <dgm:prSet/>
      <dgm:spPr/>
      <dgm:t>
        <a:bodyPr/>
        <a:lstStyle/>
        <a:p>
          <a:endParaRPr lang="en-US"/>
        </a:p>
      </dgm:t>
    </dgm:pt>
    <dgm:pt modelId="{E9EA68FE-1F30-4FE3-AF96-E3F431804B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400" dirty="0"/>
            <a:t>„</a:t>
          </a:r>
          <a:r>
            <a:rPr lang="de-DE" sz="1800" dirty="0"/>
            <a:t>Vertigo“ (58), „Ben Hur“ (59) sowie das Jahr 1998 mit „American </a:t>
          </a:r>
          <a:r>
            <a:rPr lang="de-DE" sz="1800" dirty="0" err="1"/>
            <a:t>History</a:t>
          </a:r>
          <a:r>
            <a:rPr lang="de-DE" sz="1800" dirty="0"/>
            <a:t> X“ und „The Big </a:t>
          </a:r>
          <a:r>
            <a:rPr lang="de-DE" sz="1800" dirty="0" err="1"/>
            <a:t>Lebowsky</a:t>
          </a:r>
          <a:r>
            <a:rPr lang="de-DE" sz="1800" dirty="0"/>
            <a:t>“</a:t>
          </a:r>
          <a:endParaRPr lang="en-US" sz="1800" dirty="0"/>
        </a:p>
      </dgm:t>
    </dgm:pt>
    <dgm:pt modelId="{F4A89F6A-0C86-4142-ABBC-93EE8F77C3C1}" type="parTrans" cxnId="{F4CBBB6D-8B14-4570-B759-60AA6D88D33C}">
      <dgm:prSet/>
      <dgm:spPr/>
      <dgm:t>
        <a:bodyPr/>
        <a:lstStyle/>
        <a:p>
          <a:endParaRPr lang="en-US"/>
        </a:p>
      </dgm:t>
    </dgm:pt>
    <dgm:pt modelId="{D2E4FAC4-0B96-4407-A55A-69AF180E4852}" type="sibTrans" cxnId="{F4CBBB6D-8B14-4570-B759-60AA6D88D33C}">
      <dgm:prSet/>
      <dgm:spPr/>
      <dgm:t>
        <a:bodyPr/>
        <a:lstStyle/>
        <a:p>
          <a:endParaRPr lang="en-US"/>
        </a:p>
      </dgm:t>
    </dgm:pt>
    <dgm:pt modelId="{CF1E0EE3-4EAF-411F-86C1-326712505708}" type="pres">
      <dgm:prSet presAssocID="{EF9BCC60-CC91-440E-9FDD-251B18FB6CF5}" presName="root" presStyleCnt="0">
        <dgm:presLayoutVars>
          <dgm:dir/>
          <dgm:resizeHandles val="exact"/>
        </dgm:presLayoutVars>
      </dgm:prSet>
      <dgm:spPr/>
    </dgm:pt>
    <dgm:pt modelId="{7843520A-EFC9-4AB1-AD31-35F07792AFED}" type="pres">
      <dgm:prSet presAssocID="{F7B442D0-3844-4390-B11C-F6C54C527C5D}" presName="compNode" presStyleCnt="0"/>
      <dgm:spPr/>
    </dgm:pt>
    <dgm:pt modelId="{8D0A0A56-AEA3-4E14-8612-91D0C2DA7764}" type="pres">
      <dgm:prSet presAssocID="{F7B442D0-3844-4390-B11C-F6C54C527C5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3E7D6491-1B94-41CC-AFE0-4F9A68F2F27B}" type="pres">
      <dgm:prSet presAssocID="{F7B442D0-3844-4390-B11C-F6C54C527C5D}" presName="spaceRect" presStyleCnt="0"/>
      <dgm:spPr/>
    </dgm:pt>
    <dgm:pt modelId="{41A6E8D9-6F65-4E96-870B-CA7F08740CD3}" type="pres">
      <dgm:prSet presAssocID="{F7B442D0-3844-4390-B11C-F6C54C527C5D}" presName="textRect" presStyleLbl="revTx" presStyleIdx="0" presStyleCnt="2" custScaleY="84659">
        <dgm:presLayoutVars>
          <dgm:chMax val="1"/>
          <dgm:chPref val="1"/>
        </dgm:presLayoutVars>
      </dgm:prSet>
      <dgm:spPr/>
    </dgm:pt>
    <dgm:pt modelId="{A987E6AE-1DB4-45D4-A37A-CA3AFD011B1B}" type="pres">
      <dgm:prSet presAssocID="{073F003B-17A2-4817-9925-8B0F72F65DDB}" presName="sibTrans" presStyleCnt="0"/>
      <dgm:spPr/>
    </dgm:pt>
    <dgm:pt modelId="{F48B076B-12D1-45CE-AACB-6FC05B1C07FB}" type="pres">
      <dgm:prSet presAssocID="{E9EA68FE-1F30-4FE3-AF96-E3F431804BE7}" presName="compNode" presStyleCnt="0"/>
      <dgm:spPr/>
    </dgm:pt>
    <dgm:pt modelId="{AE83B4C2-B80D-4E26-A7E8-E7C4F95D62A3}" type="pres">
      <dgm:prSet presAssocID="{E9EA68FE-1F30-4FE3-AF96-E3F431804BE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6BF4DB5-445B-4C16-BD93-E8BEA69C115D}" type="pres">
      <dgm:prSet presAssocID="{E9EA68FE-1F30-4FE3-AF96-E3F431804BE7}" presName="spaceRect" presStyleCnt="0"/>
      <dgm:spPr/>
    </dgm:pt>
    <dgm:pt modelId="{377674B4-7D98-4336-A2D2-13997AD4EABF}" type="pres">
      <dgm:prSet presAssocID="{E9EA68FE-1F30-4FE3-AF96-E3F431804BE7}" presName="textRect" presStyleLbl="revTx" presStyleIdx="1" presStyleCnt="2" custScaleY="143325">
        <dgm:presLayoutVars>
          <dgm:chMax val="1"/>
          <dgm:chPref val="1"/>
        </dgm:presLayoutVars>
      </dgm:prSet>
      <dgm:spPr/>
    </dgm:pt>
  </dgm:ptLst>
  <dgm:cxnLst>
    <dgm:cxn modelId="{A3CA8C05-9818-41FD-B6C5-704F0BDC8EEE}" srcId="{EF9BCC60-CC91-440E-9FDD-251B18FB6CF5}" destId="{F7B442D0-3844-4390-B11C-F6C54C527C5D}" srcOrd="0" destOrd="0" parTransId="{F70F83E4-9FAB-4DA9-BC6F-764741F0FFAA}" sibTransId="{073F003B-17A2-4817-9925-8B0F72F65DDB}"/>
    <dgm:cxn modelId="{1C443C15-D2E3-4017-9BD6-D3524506D916}" type="presOf" srcId="{EF9BCC60-CC91-440E-9FDD-251B18FB6CF5}" destId="{CF1E0EE3-4EAF-411F-86C1-326712505708}" srcOrd="0" destOrd="0" presId="urn:microsoft.com/office/officeart/2018/2/layout/IconLabelList"/>
    <dgm:cxn modelId="{F4CBBB6D-8B14-4570-B759-60AA6D88D33C}" srcId="{EF9BCC60-CC91-440E-9FDD-251B18FB6CF5}" destId="{E9EA68FE-1F30-4FE3-AF96-E3F431804BE7}" srcOrd="1" destOrd="0" parTransId="{F4A89F6A-0C86-4142-ABBC-93EE8F77C3C1}" sibTransId="{D2E4FAC4-0B96-4407-A55A-69AF180E4852}"/>
    <dgm:cxn modelId="{463A078F-059D-4F60-96EE-000489314761}" type="presOf" srcId="{E9EA68FE-1F30-4FE3-AF96-E3F431804BE7}" destId="{377674B4-7D98-4336-A2D2-13997AD4EABF}" srcOrd="0" destOrd="0" presId="urn:microsoft.com/office/officeart/2018/2/layout/IconLabelList"/>
    <dgm:cxn modelId="{33F7448F-EB08-4E8E-A5B8-6CC9CE483CC2}" type="presOf" srcId="{F7B442D0-3844-4390-B11C-F6C54C527C5D}" destId="{41A6E8D9-6F65-4E96-870B-CA7F08740CD3}" srcOrd="0" destOrd="0" presId="urn:microsoft.com/office/officeart/2018/2/layout/IconLabelList"/>
    <dgm:cxn modelId="{3660DEF4-2A09-4213-ADD3-3CE13A699E13}" type="presParOf" srcId="{CF1E0EE3-4EAF-411F-86C1-326712505708}" destId="{7843520A-EFC9-4AB1-AD31-35F07792AFED}" srcOrd="0" destOrd="0" presId="urn:microsoft.com/office/officeart/2018/2/layout/IconLabelList"/>
    <dgm:cxn modelId="{C166DB71-C4D1-4522-BB60-E76DA4C492DF}" type="presParOf" srcId="{7843520A-EFC9-4AB1-AD31-35F07792AFED}" destId="{8D0A0A56-AEA3-4E14-8612-91D0C2DA7764}" srcOrd="0" destOrd="0" presId="urn:microsoft.com/office/officeart/2018/2/layout/IconLabelList"/>
    <dgm:cxn modelId="{C714DDB3-B494-4D74-A3F1-75EA8DA2CFEF}" type="presParOf" srcId="{7843520A-EFC9-4AB1-AD31-35F07792AFED}" destId="{3E7D6491-1B94-41CC-AFE0-4F9A68F2F27B}" srcOrd="1" destOrd="0" presId="urn:microsoft.com/office/officeart/2018/2/layout/IconLabelList"/>
    <dgm:cxn modelId="{4F6BA6BB-F9D0-4A89-92A6-88FA0186A7FA}" type="presParOf" srcId="{7843520A-EFC9-4AB1-AD31-35F07792AFED}" destId="{41A6E8D9-6F65-4E96-870B-CA7F08740CD3}" srcOrd="2" destOrd="0" presId="urn:microsoft.com/office/officeart/2018/2/layout/IconLabelList"/>
    <dgm:cxn modelId="{F680C4BA-D4F8-4BC8-8C5A-09D839075D5A}" type="presParOf" srcId="{CF1E0EE3-4EAF-411F-86C1-326712505708}" destId="{A987E6AE-1DB4-45D4-A37A-CA3AFD011B1B}" srcOrd="1" destOrd="0" presId="urn:microsoft.com/office/officeart/2018/2/layout/IconLabelList"/>
    <dgm:cxn modelId="{B7E798B7-FF28-48A8-88EC-CA6C8D01C372}" type="presParOf" srcId="{CF1E0EE3-4EAF-411F-86C1-326712505708}" destId="{F48B076B-12D1-45CE-AACB-6FC05B1C07FB}" srcOrd="2" destOrd="0" presId="urn:microsoft.com/office/officeart/2018/2/layout/IconLabelList"/>
    <dgm:cxn modelId="{6F846D29-EE90-45FD-B972-416AE92EE4E7}" type="presParOf" srcId="{F48B076B-12D1-45CE-AACB-6FC05B1C07FB}" destId="{AE83B4C2-B80D-4E26-A7E8-E7C4F95D62A3}" srcOrd="0" destOrd="0" presId="urn:microsoft.com/office/officeart/2018/2/layout/IconLabelList"/>
    <dgm:cxn modelId="{F6CBDED6-1C60-4230-9EEA-F5ECE0E3EB4B}" type="presParOf" srcId="{F48B076B-12D1-45CE-AACB-6FC05B1C07FB}" destId="{E6BF4DB5-445B-4C16-BD93-E8BEA69C115D}" srcOrd="1" destOrd="0" presId="urn:microsoft.com/office/officeart/2018/2/layout/IconLabelList"/>
    <dgm:cxn modelId="{1506442B-41F5-4BD2-8985-F9C4F139108E}" type="presParOf" srcId="{F48B076B-12D1-45CE-AACB-6FC05B1C07FB}" destId="{377674B4-7D98-4336-A2D2-13997AD4EAB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C2C69F-D177-46B7-8FA9-CB6DE0327C5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5_2" csCatId="accent5" phldr="1"/>
      <dgm:spPr/>
      <dgm:t>
        <a:bodyPr/>
        <a:lstStyle/>
        <a:p>
          <a:endParaRPr lang="en-US"/>
        </a:p>
      </dgm:t>
    </dgm:pt>
    <dgm:pt modelId="{D13C9821-B172-49C0-9B87-46BFAD7BC39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sz="1400" dirty="0"/>
            <a:t>das bevorzugte </a:t>
          </a:r>
          <a:r>
            <a:rPr lang="de-DE" sz="1400" dirty="0" err="1"/>
            <a:t>format</a:t>
          </a:r>
          <a:r>
            <a:rPr lang="de-DE" sz="1400" dirty="0"/>
            <a:t> liegt  zwischen 90 min und 150 min !</a:t>
          </a:r>
          <a:endParaRPr lang="en-US" sz="1400" dirty="0"/>
        </a:p>
      </dgm:t>
    </dgm:pt>
    <dgm:pt modelId="{7D12FE9A-F5EE-4B1A-87D2-C5422AF77703}" type="parTrans" cxnId="{B4E4E978-3355-4FFE-BB97-F16280558676}">
      <dgm:prSet/>
      <dgm:spPr/>
      <dgm:t>
        <a:bodyPr/>
        <a:lstStyle/>
        <a:p>
          <a:endParaRPr lang="en-US"/>
        </a:p>
      </dgm:t>
    </dgm:pt>
    <dgm:pt modelId="{2DE29312-595F-470F-89ED-2B410E29E7D9}" type="sibTrans" cxnId="{B4E4E978-3355-4FFE-BB97-F16280558676}">
      <dgm:prSet/>
      <dgm:spPr/>
      <dgm:t>
        <a:bodyPr/>
        <a:lstStyle/>
        <a:p>
          <a:endParaRPr lang="en-US"/>
        </a:p>
      </dgm:t>
    </dgm:pt>
    <dgm:pt modelId="{3C5CE3CB-5734-4D03-9457-291ACB943C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Das liegt an der Erzählstruktur die seid Jahrhunderten angewendet wird.</a:t>
          </a:r>
          <a:endParaRPr lang="en-US" dirty="0"/>
        </a:p>
      </dgm:t>
    </dgm:pt>
    <dgm:pt modelId="{B8E8FBA4-0FDD-4B89-973F-F0CF9E0FD6CF}" type="parTrans" cxnId="{9906488B-43C2-4CC4-9453-2A5C7427733F}">
      <dgm:prSet/>
      <dgm:spPr/>
      <dgm:t>
        <a:bodyPr/>
        <a:lstStyle/>
        <a:p>
          <a:endParaRPr lang="en-US"/>
        </a:p>
      </dgm:t>
    </dgm:pt>
    <dgm:pt modelId="{88E4EC1A-6AA4-4CA0-97A1-31A0792A113F}" type="sibTrans" cxnId="{9906488B-43C2-4CC4-9453-2A5C7427733F}">
      <dgm:prSet/>
      <dgm:spPr/>
      <dgm:t>
        <a:bodyPr/>
        <a:lstStyle/>
        <a:p>
          <a:endParaRPr lang="en-US"/>
        </a:p>
      </dgm:t>
    </dgm:pt>
    <dgm:pt modelId="{B956702B-C8F2-473F-B1C2-78DB593D6893}" type="pres">
      <dgm:prSet presAssocID="{74C2C69F-D177-46B7-8FA9-CB6DE0327C58}" presName="root" presStyleCnt="0">
        <dgm:presLayoutVars>
          <dgm:dir/>
          <dgm:resizeHandles val="exact"/>
        </dgm:presLayoutVars>
      </dgm:prSet>
      <dgm:spPr/>
    </dgm:pt>
    <dgm:pt modelId="{C22CFA08-3FFA-4998-A92D-C2BE193948D1}" type="pres">
      <dgm:prSet presAssocID="{D13C9821-B172-49C0-9B87-46BFAD7BC390}" presName="compNode" presStyleCnt="0"/>
      <dgm:spPr/>
    </dgm:pt>
    <dgm:pt modelId="{09855F28-D003-4C02-AC19-78D74F35E281}" type="pres">
      <dgm:prSet presAssocID="{D13C9821-B172-49C0-9B87-46BFAD7BC390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A8799D1-808F-4EAE-ACC4-41F23C94A8E9}" type="pres">
      <dgm:prSet presAssocID="{D13C9821-B172-49C0-9B87-46BFAD7BC390}" presName="iconRect" presStyleLbl="node1" presStyleIdx="0" presStyleCnt="2" custLinFactNeighborY="-4485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puhr"/>
        </a:ext>
      </dgm:extLst>
    </dgm:pt>
    <dgm:pt modelId="{F6D033F8-0DD1-4BCB-8A61-DADED7BFDC81}" type="pres">
      <dgm:prSet presAssocID="{D13C9821-B172-49C0-9B87-46BFAD7BC390}" presName="spaceRect" presStyleCnt="0"/>
      <dgm:spPr/>
    </dgm:pt>
    <dgm:pt modelId="{0EBAE02A-D50C-4A51-9701-110AA6A105D8}" type="pres">
      <dgm:prSet presAssocID="{D13C9821-B172-49C0-9B87-46BFAD7BC390}" presName="textRect" presStyleLbl="revTx" presStyleIdx="0" presStyleCnt="2" custScaleY="132314">
        <dgm:presLayoutVars>
          <dgm:chMax val="1"/>
          <dgm:chPref val="1"/>
        </dgm:presLayoutVars>
      </dgm:prSet>
      <dgm:spPr/>
    </dgm:pt>
    <dgm:pt modelId="{40F30FB5-044D-405B-A952-C1FF3F59C152}" type="pres">
      <dgm:prSet presAssocID="{2DE29312-595F-470F-89ED-2B410E29E7D9}" presName="sibTrans" presStyleCnt="0"/>
      <dgm:spPr/>
    </dgm:pt>
    <dgm:pt modelId="{576AF952-12A9-474F-9756-D566CE124576}" type="pres">
      <dgm:prSet presAssocID="{3C5CE3CB-5734-4D03-9457-291ACB943C04}" presName="compNode" presStyleCnt="0"/>
      <dgm:spPr/>
    </dgm:pt>
    <dgm:pt modelId="{8D99BFB3-AD34-462D-BCFC-4CE5165BEB5C}" type="pres">
      <dgm:prSet presAssocID="{3C5CE3CB-5734-4D03-9457-291ACB943C04}" presName="iconBgRect" presStyleLbl="bgShp" presStyleIdx="1" presStyleCnt="2" custScaleY="96678"/>
      <dgm:spPr>
        <a:prstGeom prst="round2DiagRect">
          <a:avLst>
            <a:gd name="adj1" fmla="val 29727"/>
            <a:gd name="adj2" fmla="val 0"/>
          </a:avLst>
        </a:prstGeom>
      </dgm:spPr>
    </dgm:pt>
    <dgm:pt modelId="{F769853F-EC6B-4950-84A8-2E79ABC9D8C2}" type="pres">
      <dgm:prSet presAssocID="{3C5CE3CB-5734-4D03-9457-291ACB943C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06CCED58-814D-4587-8085-82E2869BE9C9}" type="pres">
      <dgm:prSet presAssocID="{3C5CE3CB-5734-4D03-9457-291ACB943C04}" presName="spaceRect" presStyleCnt="0"/>
      <dgm:spPr/>
    </dgm:pt>
    <dgm:pt modelId="{A3F28ACC-90AC-4B7E-BFD6-6E7B929D79FA}" type="pres">
      <dgm:prSet presAssocID="{3C5CE3CB-5734-4D03-9457-291ACB943C04}" presName="textRect" presStyleLbl="revTx" presStyleIdx="1" presStyleCnt="2" custScaleY="168978">
        <dgm:presLayoutVars>
          <dgm:chMax val="1"/>
          <dgm:chPref val="1"/>
        </dgm:presLayoutVars>
      </dgm:prSet>
      <dgm:spPr/>
    </dgm:pt>
  </dgm:ptLst>
  <dgm:cxnLst>
    <dgm:cxn modelId="{1F067F20-D0D9-480B-9B8C-4A4B3CD1DE13}" type="presOf" srcId="{D13C9821-B172-49C0-9B87-46BFAD7BC390}" destId="{0EBAE02A-D50C-4A51-9701-110AA6A105D8}" srcOrd="0" destOrd="0" presId="urn:microsoft.com/office/officeart/2018/5/layout/IconLeafLabelList"/>
    <dgm:cxn modelId="{ED0B6E4B-D23B-4A51-BD4C-0913A3FFE321}" type="presOf" srcId="{3C5CE3CB-5734-4D03-9457-291ACB943C04}" destId="{A3F28ACC-90AC-4B7E-BFD6-6E7B929D79FA}" srcOrd="0" destOrd="0" presId="urn:microsoft.com/office/officeart/2018/5/layout/IconLeafLabelList"/>
    <dgm:cxn modelId="{B4E4E978-3355-4FFE-BB97-F16280558676}" srcId="{74C2C69F-D177-46B7-8FA9-CB6DE0327C58}" destId="{D13C9821-B172-49C0-9B87-46BFAD7BC390}" srcOrd="0" destOrd="0" parTransId="{7D12FE9A-F5EE-4B1A-87D2-C5422AF77703}" sibTransId="{2DE29312-595F-470F-89ED-2B410E29E7D9}"/>
    <dgm:cxn modelId="{9906488B-43C2-4CC4-9453-2A5C7427733F}" srcId="{74C2C69F-D177-46B7-8FA9-CB6DE0327C58}" destId="{3C5CE3CB-5734-4D03-9457-291ACB943C04}" srcOrd="1" destOrd="0" parTransId="{B8E8FBA4-0FDD-4B89-973F-F0CF9E0FD6CF}" sibTransId="{88E4EC1A-6AA4-4CA0-97A1-31A0792A113F}"/>
    <dgm:cxn modelId="{3A02CAF6-0FD5-418D-BB7A-8C11D8079423}" type="presOf" srcId="{74C2C69F-D177-46B7-8FA9-CB6DE0327C58}" destId="{B956702B-C8F2-473F-B1C2-78DB593D6893}" srcOrd="0" destOrd="0" presId="urn:microsoft.com/office/officeart/2018/5/layout/IconLeafLabelList"/>
    <dgm:cxn modelId="{933E10BD-250D-43A6-992B-C10A2DB9641A}" type="presParOf" srcId="{B956702B-C8F2-473F-B1C2-78DB593D6893}" destId="{C22CFA08-3FFA-4998-A92D-C2BE193948D1}" srcOrd="0" destOrd="0" presId="urn:microsoft.com/office/officeart/2018/5/layout/IconLeafLabelList"/>
    <dgm:cxn modelId="{1DE6C7D3-8FC3-49F9-96E3-C0326923A4A5}" type="presParOf" srcId="{C22CFA08-3FFA-4998-A92D-C2BE193948D1}" destId="{09855F28-D003-4C02-AC19-78D74F35E281}" srcOrd="0" destOrd="0" presId="urn:microsoft.com/office/officeart/2018/5/layout/IconLeafLabelList"/>
    <dgm:cxn modelId="{76D8EA01-1EBE-452B-8269-EDB010D1F025}" type="presParOf" srcId="{C22CFA08-3FFA-4998-A92D-C2BE193948D1}" destId="{2A8799D1-808F-4EAE-ACC4-41F23C94A8E9}" srcOrd="1" destOrd="0" presId="urn:microsoft.com/office/officeart/2018/5/layout/IconLeafLabelList"/>
    <dgm:cxn modelId="{5CF018C6-C02B-45AA-95F2-5438E9C4CB0A}" type="presParOf" srcId="{C22CFA08-3FFA-4998-A92D-C2BE193948D1}" destId="{F6D033F8-0DD1-4BCB-8A61-DADED7BFDC81}" srcOrd="2" destOrd="0" presId="urn:microsoft.com/office/officeart/2018/5/layout/IconLeafLabelList"/>
    <dgm:cxn modelId="{8C20040E-9019-4D32-A899-5F4C34CAE103}" type="presParOf" srcId="{C22CFA08-3FFA-4998-A92D-C2BE193948D1}" destId="{0EBAE02A-D50C-4A51-9701-110AA6A105D8}" srcOrd="3" destOrd="0" presId="urn:microsoft.com/office/officeart/2018/5/layout/IconLeafLabelList"/>
    <dgm:cxn modelId="{5D4E5CDB-1A7C-4409-9F8C-2BC10FBCBC92}" type="presParOf" srcId="{B956702B-C8F2-473F-B1C2-78DB593D6893}" destId="{40F30FB5-044D-405B-A952-C1FF3F59C152}" srcOrd="1" destOrd="0" presId="urn:microsoft.com/office/officeart/2018/5/layout/IconLeafLabelList"/>
    <dgm:cxn modelId="{FC30C27E-E410-4600-9813-4125E40D59C3}" type="presParOf" srcId="{B956702B-C8F2-473F-B1C2-78DB593D6893}" destId="{576AF952-12A9-474F-9756-D566CE124576}" srcOrd="2" destOrd="0" presId="urn:microsoft.com/office/officeart/2018/5/layout/IconLeafLabelList"/>
    <dgm:cxn modelId="{753537BA-215D-412E-A207-E1EEE632EB3A}" type="presParOf" srcId="{576AF952-12A9-474F-9756-D566CE124576}" destId="{8D99BFB3-AD34-462D-BCFC-4CE5165BEB5C}" srcOrd="0" destOrd="0" presId="urn:microsoft.com/office/officeart/2018/5/layout/IconLeafLabelList"/>
    <dgm:cxn modelId="{09A2703F-728B-4441-9DA0-26A5C43FA4A3}" type="presParOf" srcId="{576AF952-12A9-474F-9756-D566CE124576}" destId="{F769853F-EC6B-4950-84A8-2E79ABC9D8C2}" srcOrd="1" destOrd="0" presId="urn:microsoft.com/office/officeart/2018/5/layout/IconLeafLabelList"/>
    <dgm:cxn modelId="{94FF8057-0E65-4D97-871B-89639E9EEEC7}" type="presParOf" srcId="{576AF952-12A9-474F-9756-D566CE124576}" destId="{06CCED58-814D-4587-8085-82E2869BE9C9}" srcOrd="2" destOrd="0" presId="urn:microsoft.com/office/officeart/2018/5/layout/IconLeafLabelList"/>
    <dgm:cxn modelId="{358FC496-95E4-4D51-B759-31683445E84F}" type="presParOf" srcId="{576AF952-12A9-474F-9756-D566CE124576}" destId="{A3F28ACC-90AC-4B7E-BFD6-6E7B929D79F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9BAFB-4B96-49CF-ADEF-95DFCBCAE6ED}">
      <dsp:nvSpPr>
        <dsp:cNvPr id="0" name=""/>
        <dsp:cNvSpPr/>
      </dsp:nvSpPr>
      <dsp:spPr>
        <a:xfrm>
          <a:off x="0" y="625"/>
          <a:ext cx="273064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8DA8C3-AA48-4932-87A9-AFE04CAF9AD5}">
      <dsp:nvSpPr>
        <dsp:cNvPr id="0" name=""/>
        <dsp:cNvSpPr/>
      </dsp:nvSpPr>
      <dsp:spPr>
        <a:xfrm>
          <a:off x="0" y="625"/>
          <a:ext cx="2730646" cy="1608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Es gibt einige die hier vertreten sind. Action, Drama oder auch Crime</a:t>
          </a:r>
          <a:endParaRPr lang="en-US" sz="2000" kern="1200" dirty="0"/>
        </a:p>
      </dsp:txBody>
      <dsp:txXfrm>
        <a:off x="0" y="625"/>
        <a:ext cx="2730646" cy="1608623"/>
      </dsp:txXfrm>
    </dsp:sp>
    <dsp:sp modelId="{CDEE53C8-87CB-483B-831F-EB3E9A6DBB43}">
      <dsp:nvSpPr>
        <dsp:cNvPr id="0" name=""/>
        <dsp:cNvSpPr/>
      </dsp:nvSpPr>
      <dsp:spPr>
        <a:xfrm>
          <a:off x="0" y="1609249"/>
          <a:ext cx="273064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77897B-A383-4CC7-94F9-1346453A811A}">
      <dsp:nvSpPr>
        <dsp:cNvPr id="0" name=""/>
        <dsp:cNvSpPr/>
      </dsp:nvSpPr>
      <dsp:spPr>
        <a:xfrm>
          <a:off x="0" y="1609249"/>
          <a:ext cx="2730646" cy="2171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Das Drama allerdings, welches aus der Griechischen Klassik kommt,  ist das am häufgsten angewendete Genre (Filmsparte) in unseren Datenpaketen.</a:t>
          </a:r>
          <a:endParaRPr lang="en-US" sz="2000" kern="1200"/>
        </a:p>
      </dsp:txBody>
      <dsp:txXfrm>
        <a:off x="0" y="1609249"/>
        <a:ext cx="2730646" cy="2171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A0A56-AEA3-4E14-8612-91D0C2DA7764}">
      <dsp:nvSpPr>
        <dsp:cNvPr id="0" name=""/>
        <dsp:cNvSpPr/>
      </dsp:nvSpPr>
      <dsp:spPr>
        <a:xfrm>
          <a:off x="457412" y="786492"/>
          <a:ext cx="747509" cy="747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6E8D9-6F65-4E96-870B-CA7F08740CD3}">
      <dsp:nvSpPr>
        <dsp:cNvPr id="0" name=""/>
        <dsp:cNvSpPr/>
      </dsp:nvSpPr>
      <dsp:spPr>
        <a:xfrm>
          <a:off x="601" y="2068681"/>
          <a:ext cx="1661132" cy="86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Filmgeschichtlich wären hier 1958,59 zu nennen sowie das Jahr 1998.</a:t>
          </a:r>
          <a:endParaRPr lang="en-US" sz="1800" kern="1200" dirty="0"/>
        </a:p>
      </dsp:txBody>
      <dsp:txXfrm>
        <a:off x="601" y="2068681"/>
        <a:ext cx="1661132" cy="865250"/>
      </dsp:txXfrm>
    </dsp:sp>
    <dsp:sp modelId="{AE83B4C2-B80D-4E26-A7E8-E7C4F95D62A3}">
      <dsp:nvSpPr>
        <dsp:cNvPr id="0" name=""/>
        <dsp:cNvSpPr/>
      </dsp:nvSpPr>
      <dsp:spPr>
        <a:xfrm>
          <a:off x="2409243" y="560713"/>
          <a:ext cx="747509" cy="747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674B4-7D98-4336-A2D2-13997AD4EABF}">
      <dsp:nvSpPr>
        <dsp:cNvPr id="0" name=""/>
        <dsp:cNvSpPr/>
      </dsp:nvSpPr>
      <dsp:spPr>
        <a:xfrm>
          <a:off x="1952432" y="1429425"/>
          <a:ext cx="1661132" cy="1730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„</a:t>
          </a:r>
          <a:r>
            <a:rPr lang="de-DE" sz="1800" kern="1200" dirty="0"/>
            <a:t>Vertigo“ (58), „Ben Hur“ (59) sowie das Jahr 1998 mit „American </a:t>
          </a:r>
          <a:r>
            <a:rPr lang="de-DE" sz="1800" kern="1200" dirty="0" err="1"/>
            <a:t>History</a:t>
          </a:r>
          <a:r>
            <a:rPr lang="de-DE" sz="1800" kern="1200" dirty="0"/>
            <a:t> X“ und „The Big </a:t>
          </a:r>
          <a:r>
            <a:rPr lang="de-DE" sz="1800" kern="1200" dirty="0" err="1"/>
            <a:t>Lebowsky</a:t>
          </a:r>
          <a:r>
            <a:rPr lang="de-DE" sz="1800" kern="1200" dirty="0"/>
            <a:t>“</a:t>
          </a:r>
          <a:endParaRPr lang="en-US" sz="1800" kern="1200" dirty="0"/>
        </a:p>
      </dsp:txBody>
      <dsp:txXfrm>
        <a:off x="1952432" y="1429425"/>
        <a:ext cx="1661132" cy="17302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55F28-D003-4C02-AC19-78D74F35E281}">
      <dsp:nvSpPr>
        <dsp:cNvPr id="0" name=""/>
        <dsp:cNvSpPr/>
      </dsp:nvSpPr>
      <dsp:spPr>
        <a:xfrm>
          <a:off x="784054" y="1445"/>
          <a:ext cx="1003640" cy="10036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799D1-808F-4EAE-ACC4-41F23C94A8E9}">
      <dsp:nvSpPr>
        <dsp:cNvPr id="0" name=""/>
        <dsp:cNvSpPr/>
      </dsp:nvSpPr>
      <dsp:spPr>
        <a:xfrm>
          <a:off x="997945" y="0"/>
          <a:ext cx="575859" cy="575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AE02A-D50C-4A51-9701-110AA6A105D8}">
      <dsp:nvSpPr>
        <dsp:cNvPr id="0" name=""/>
        <dsp:cNvSpPr/>
      </dsp:nvSpPr>
      <dsp:spPr>
        <a:xfrm>
          <a:off x="463218" y="1188101"/>
          <a:ext cx="1645312" cy="1061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400" kern="1200" dirty="0"/>
            <a:t>das bevorzugte </a:t>
          </a:r>
          <a:r>
            <a:rPr lang="de-DE" sz="1400" kern="1200" dirty="0" err="1"/>
            <a:t>format</a:t>
          </a:r>
          <a:r>
            <a:rPr lang="de-DE" sz="1400" kern="1200" dirty="0"/>
            <a:t> liegt  zwischen 90 min und 150 min !</a:t>
          </a:r>
          <a:endParaRPr lang="en-US" sz="1400" kern="1200" dirty="0"/>
        </a:p>
      </dsp:txBody>
      <dsp:txXfrm>
        <a:off x="463218" y="1188101"/>
        <a:ext cx="1645312" cy="1061277"/>
      </dsp:txXfrm>
    </dsp:sp>
    <dsp:sp modelId="{8D99BFB3-AD34-462D-BCFC-4CE5165BEB5C}">
      <dsp:nvSpPr>
        <dsp:cNvPr id="0" name=""/>
        <dsp:cNvSpPr/>
      </dsp:nvSpPr>
      <dsp:spPr>
        <a:xfrm>
          <a:off x="784054" y="2660707"/>
          <a:ext cx="1003640" cy="97029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9853F-EC6B-4950-84A8-2E79ABC9D8C2}">
      <dsp:nvSpPr>
        <dsp:cNvPr id="0" name=""/>
        <dsp:cNvSpPr/>
      </dsp:nvSpPr>
      <dsp:spPr>
        <a:xfrm>
          <a:off x="997945" y="2857927"/>
          <a:ext cx="575859" cy="575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28ACC-90AC-4B7E-BFD6-6E7B929D79FA}">
      <dsp:nvSpPr>
        <dsp:cNvPr id="0" name=""/>
        <dsp:cNvSpPr/>
      </dsp:nvSpPr>
      <dsp:spPr>
        <a:xfrm>
          <a:off x="463218" y="3683654"/>
          <a:ext cx="1645312" cy="1355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300" kern="1200" dirty="0"/>
            <a:t>Das liegt an der Erzählstruktur die seid Jahrhunderten angewendet wird.</a:t>
          </a:r>
          <a:endParaRPr lang="en-US" sz="1300" kern="1200" dirty="0"/>
        </a:p>
      </dsp:txBody>
      <dsp:txXfrm>
        <a:off x="463218" y="3683654"/>
        <a:ext cx="1645312" cy="1355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90B2E-34C5-4001-8DD0-DD59B4864EC2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E607-FC2B-4A90-B5A7-A1B8774029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1200" b="0" noProof="0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533400" y="460375"/>
            <a:ext cx="3144838" cy="2359025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3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7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5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9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7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84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56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1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1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9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0D7DE"/>
            </a:gs>
            <a:gs pos="30000">
              <a:schemeClr val="bg1"/>
            </a:gs>
            <a:gs pos="70000">
              <a:schemeClr val="bg1"/>
            </a:gs>
            <a:gs pos="100000">
              <a:srgbClr val="A7B9C5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 6"/>
          <p:cNvSpPr/>
          <p:nvPr/>
        </p:nvSpPr>
        <p:spPr>
          <a:xfrm>
            <a:off x="-3429000" y="0"/>
            <a:ext cx="6858000" cy="6858000"/>
          </a:xfrm>
          <a:prstGeom prst="arc">
            <a:avLst>
              <a:gd name="adj1" fmla="val 16200000"/>
              <a:gd name="adj2" fmla="val 5392005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  <a:effectLst>
            <a:innerShdw blurRad="254000" dist="254000" dir="18900000">
              <a:prstClr val="black">
                <a:alpha val="3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>
            <a:off x="-4584810" y="441434"/>
            <a:ext cx="9169620" cy="6211614"/>
          </a:xfrm>
          <a:prstGeom prst="arc">
            <a:avLst>
              <a:gd name="adj1" fmla="val 16200000"/>
              <a:gd name="adj2" fmla="val 5392005"/>
            </a:avLst>
          </a:prstGeom>
          <a:noFill/>
          <a:ln w="19050">
            <a:solidFill>
              <a:schemeClr val="bg1">
                <a:alpha val="50196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>
            <a:off x="-4562639" y="-110362"/>
            <a:ext cx="9125278" cy="6274672"/>
          </a:xfrm>
          <a:prstGeom prst="arc">
            <a:avLst>
              <a:gd name="adj1" fmla="val 16200000"/>
              <a:gd name="adj2" fmla="val 5392005"/>
            </a:avLst>
          </a:prstGeom>
          <a:noFill/>
          <a:ln w="53975">
            <a:gradFill flip="none" rotWithShape="1">
              <a:gsLst>
                <a:gs pos="0">
                  <a:schemeClr val="accent1">
                    <a:lumMod val="60000"/>
                    <a:lumOff val="40000"/>
                    <a:alpha val="23000"/>
                  </a:schemeClr>
                </a:gs>
                <a:gs pos="100000">
                  <a:srgbClr val="D0D7DE">
                    <a:alpha val="10000"/>
                  </a:srgb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046098-94CB-6270-E7E5-9CDAC194617C}"/>
              </a:ext>
            </a:extLst>
          </p:cNvPr>
          <p:cNvSpPr txBox="1"/>
          <p:nvPr/>
        </p:nvSpPr>
        <p:spPr>
          <a:xfrm>
            <a:off x="4551039" y="3198167"/>
            <a:ext cx="4592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Wissenswertes über Film !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55C1BC-AF7B-81AD-E876-5DDD373BB2C2}"/>
              </a:ext>
            </a:extLst>
          </p:cNvPr>
          <p:cNvSpPr txBox="1"/>
          <p:nvPr/>
        </p:nvSpPr>
        <p:spPr>
          <a:xfrm>
            <a:off x="4211960" y="522920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Vorgetragen von:</a:t>
            </a:r>
          </a:p>
          <a:p>
            <a:r>
              <a:rPr lang="de-DE" dirty="0"/>
              <a:t>Mario Gehrke</a:t>
            </a:r>
          </a:p>
        </p:txBody>
      </p:sp>
    </p:spTree>
    <p:extLst>
      <p:ext uri="{BB962C8B-B14F-4D97-AF65-F5344CB8AC3E}">
        <p14:creationId xmlns:p14="http://schemas.microsoft.com/office/powerpoint/2010/main" val="3233941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5DA068-5E2F-287B-2C15-63CF3E12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r>
              <a:rPr lang="de-DE" sz="3600"/>
              <a:t>Schauspieler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A04FCB2E-8467-564B-9F80-E2F8DA96F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3666744"/>
            <a:ext cx="2571750" cy="2551176"/>
          </a:xfrm>
        </p:spPr>
        <p:txBody>
          <a:bodyPr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dirty="0"/>
              <a:t>Der fleißigste Schauspieler den wir aus dem Datensatz auslesen konnten war Robert di Niro.</a:t>
            </a:r>
          </a:p>
        </p:txBody>
      </p:sp>
      <p:pic>
        <p:nvPicPr>
          <p:cNvPr id="6" name="Grafik 5" descr="Ein Bild, das Text, Person, haltend, Filmklappe enthält.">
            <a:extLst>
              <a:ext uri="{FF2B5EF4-FFF2-40B4-BE49-F238E27FC236}">
                <a16:creationId xmlns:a16="http://schemas.microsoft.com/office/drawing/2014/main" id="{14D036B5-0E0A-18F0-FC84-3BA8DF8D8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22" y="1474384"/>
            <a:ext cx="5177790" cy="390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11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FDFCB3-87ED-F51C-2BA9-598D5B12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300"/>
              <a:t>Was schlägt der Datensatz vor: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C7503B-B344-C0E4-CBA3-0C06811C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e-DE" sz="2000" dirty="0"/>
              <a:t> Wenn es nach errechneten zahlen geht dann ist der Film Jai </a:t>
            </a:r>
            <a:r>
              <a:rPr lang="de-DE" sz="2000" dirty="0" err="1"/>
              <a:t>Bhim</a:t>
            </a:r>
            <a:r>
              <a:rPr lang="de-DE" sz="2000" dirty="0"/>
              <a:t> aus dem </a:t>
            </a:r>
            <a:r>
              <a:rPr lang="de-DE" sz="2000" dirty="0" err="1"/>
              <a:t>jahre</a:t>
            </a:r>
            <a:r>
              <a:rPr lang="de-DE" sz="2000" dirty="0"/>
              <a:t> 2021, der wohl empfehlenswerteste, allerdings nicht hier verfügbare Film. Also empfehlen wir die  </a:t>
            </a:r>
            <a:r>
              <a:rPr lang="de-DE" sz="2000" dirty="0" err="1"/>
              <a:t>nr.</a:t>
            </a:r>
            <a:r>
              <a:rPr lang="de-DE" sz="2000" dirty="0"/>
              <a:t> 35 der Welt:</a:t>
            </a:r>
            <a:br>
              <a:rPr lang="de-DE" sz="2000" dirty="0"/>
            </a:br>
            <a:r>
              <a:rPr lang="de-DE" sz="2000" dirty="0"/>
              <a:t>Jaws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BAC4B9E-1B2E-9CB4-26DA-69BA1D582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481" y="640080"/>
            <a:ext cx="446227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88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 descr="Ein Bild, das Text, Buch enthält.&#10;&#10;Automatisch generierte Beschreibung">
            <a:extLst>
              <a:ext uri="{FF2B5EF4-FFF2-40B4-BE49-F238E27FC236}">
                <a16:creationId xmlns:a16="http://schemas.microsoft.com/office/drawing/2014/main" id="{D1458905-9A0B-84CB-E05B-2F69A84906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8D3A9F6-83E3-27AC-31AF-8278A537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57189"/>
            <a:ext cx="3866447" cy="4600003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Refrenzen</a:t>
            </a:r>
            <a:r>
              <a:rPr lang="de-DE" dirty="0">
                <a:solidFill>
                  <a:srgbClr val="FFFFFF"/>
                </a:solidFill>
              </a:rPr>
              <a:t> 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CBC21F-F343-0CB2-E3CC-9BE01C7E0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531" y="557189"/>
            <a:ext cx="3868818" cy="5571899"/>
          </a:xfrm>
        </p:spPr>
        <p:txBody>
          <a:bodyPr anchor="ctr">
            <a:normAutofit/>
          </a:bodyPr>
          <a:lstStyle/>
          <a:p>
            <a:r>
              <a:rPr lang="de-DE" sz="2400" dirty="0">
                <a:solidFill>
                  <a:srgbClr val="FFFFFF"/>
                </a:solidFill>
              </a:rPr>
              <a:t>Excel Tabelle von IMDB: Top 250</a:t>
            </a:r>
          </a:p>
          <a:p>
            <a:r>
              <a:rPr lang="de-DE" sz="2400" dirty="0">
                <a:solidFill>
                  <a:srgbClr val="FFFFFF"/>
                </a:solidFill>
              </a:rPr>
              <a:t>Fotoarchiv Hollywood</a:t>
            </a:r>
          </a:p>
          <a:p>
            <a:r>
              <a:rPr lang="de-DE" sz="2400" dirty="0">
                <a:solidFill>
                  <a:srgbClr val="FFFFFF"/>
                </a:solidFill>
              </a:rPr>
              <a:t>Python Berechnungstabelle</a:t>
            </a:r>
          </a:p>
          <a:p>
            <a:r>
              <a:rPr lang="de-DE" sz="2400" dirty="0" err="1">
                <a:solidFill>
                  <a:srgbClr val="FFFFFF"/>
                </a:solidFill>
              </a:rPr>
              <a:t>Stockphotografien</a:t>
            </a:r>
            <a:endParaRPr lang="de-DE" sz="2400" dirty="0">
              <a:solidFill>
                <a:srgbClr val="FFFFFF"/>
              </a:solidFill>
            </a:endParaRPr>
          </a:p>
          <a:p>
            <a:r>
              <a:rPr lang="de-DE" sz="2400" dirty="0">
                <a:solidFill>
                  <a:srgbClr val="FFFFFF"/>
                </a:solidFill>
              </a:rPr>
              <a:t>Kaffeesatz</a:t>
            </a:r>
          </a:p>
        </p:txBody>
      </p:sp>
    </p:spTree>
    <p:extLst>
      <p:ext uri="{BB962C8B-B14F-4D97-AF65-F5344CB8AC3E}">
        <p14:creationId xmlns:p14="http://schemas.microsoft.com/office/powerpoint/2010/main" val="376169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449FB2-051E-2F47-EC07-4BC6C2E8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4700" dirty="0"/>
              <a:t>Filme und weiteres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B40C82-3865-6CA3-215F-640AEEC0C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660904"/>
            <a:ext cx="3614166" cy="354787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900" dirty="0"/>
              <a:t>Welche Sparten sind am beliebtesten ?</a:t>
            </a:r>
          </a:p>
          <a:p>
            <a:pPr>
              <a:lnSpc>
                <a:spcPct val="90000"/>
              </a:lnSpc>
            </a:pPr>
            <a:r>
              <a:rPr lang="de-DE" sz="1900" dirty="0"/>
              <a:t>Besonderheiten durch die Jahre</a:t>
            </a:r>
          </a:p>
          <a:p>
            <a:pPr>
              <a:lnSpc>
                <a:spcPct val="90000"/>
              </a:lnSpc>
            </a:pPr>
            <a:r>
              <a:rPr lang="de-DE" sz="1900" dirty="0"/>
              <a:t>Kurz oder Lang, das ist hier die frage</a:t>
            </a:r>
          </a:p>
          <a:p>
            <a:pPr>
              <a:lnSpc>
                <a:spcPct val="90000"/>
              </a:lnSpc>
            </a:pPr>
            <a:r>
              <a:rPr lang="de-DE" sz="1900" dirty="0"/>
              <a:t>Wie beschäftigt sind die Schauspieler ?</a:t>
            </a:r>
          </a:p>
          <a:p>
            <a:pPr>
              <a:lnSpc>
                <a:spcPct val="90000"/>
              </a:lnSpc>
            </a:pPr>
            <a:r>
              <a:rPr lang="de-DE" sz="1900" dirty="0"/>
              <a:t>Generalempfehlung für einen Film</a:t>
            </a:r>
          </a:p>
          <a:p>
            <a:pPr>
              <a:lnSpc>
                <a:spcPct val="90000"/>
              </a:lnSpc>
            </a:pPr>
            <a:endParaRPr lang="de-DE" sz="1900" dirty="0"/>
          </a:p>
        </p:txBody>
      </p:sp>
      <p:pic>
        <p:nvPicPr>
          <p:cNvPr id="5" name="Grafik 4" descr="Ein Bild, das Text, Strichzeichnung enthält.&#10;&#10;Automatisch generierte Beschreibung">
            <a:extLst>
              <a:ext uri="{FF2B5EF4-FFF2-40B4-BE49-F238E27FC236}">
                <a16:creationId xmlns:a16="http://schemas.microsoft.com/office/drawing/2014/main" id="{1334F002-3807-032B-0AB7-CD7205D2C6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640080"/>
            <a:ext cx="460851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03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 descr="Ein Bild, das Text, Schraubenschlüssel, Werkzeug enthält.&#10;&#10;Automatisch generierte Beschreibung">
            <a:extLst>
              <a:ext uri="{FF2B5EF4-FFF2-40B4-BE49-F238E27FC236}">
                <a16:creationId xmlns:a16="http://schemas.microsoft.com/office/drawing/2014/main" id="{395233D2-E288-CF7A-EA8D-00CDEC7C6F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66900"/>
            <a:ext cx="4392488" cy="4403725"/>
          </a:xfrm>
          <a:prstGeom prst="rect">
            <a:avLst/>
          </a:prstGeom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2B1F1E7-B3C4-7CB7-D906-D556D1B5F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66900"/>
            <a:ext cx="4569713" cy="458643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9CA01D1-F534-94E7-B678-920FA14B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4805"/>
            <a:ext cx="78867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Welche Filmsparte wird am häufigsten angesehen !</a:t>
            </a:r>
          </a:p>
        </p:txBody>
      </p:sp>
    </p:spTree>
    <p:extLst>
      <p:ext uri="{BB962C8B-B14F-4D97-AF65-F5344CB8AC3E}">
        <p14:creationId xmlns:p14="http://schemas.microsoft.com/office/powerpoint/2010/main" val="2608774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93AC6B-D78F-5912-505F-191020ED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422952"/>
            <a:ext cx="2571750" cy="773800"/>
          </a:xfrm>
        </p:spPr>
        <p:txBody>
          <a:bodyPr anchor="b">
            <a:normAutofit/>
          </a:bodyPr>
          <a:lstStyle/>
          <a:p>
            <a:r>
              <a:rPr lang="de-DE" sz="4300" dirty="0"/>
              <a:t>Filmsparte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Gebäude, Skulptur, legend, Beton enthält.">
            <a:extLst>
              <a:ext uri="{FF2B5EF4-FFF2-40B4-BE49-F238E27FC236}">
                <a16:creationId xmlns:a16="http://schemas.microsoft.com/office/drawing/2014/main" id="{310D3AB4-6CCF-6105-28B3-8176B3B411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22" y="1785052"/>
            <a:ext cx="5177790" cy="3287896"/>
          </a:xfrm>
          <a:prstGeom prst="rect">
            <a:avLst/>
          </a:prstGeom>
        </p:spPr>
      </p:pic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C0B2CD3-C80A-F8BE-182F-AD2206D29D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778910"/>
              </p:ext>
            </p:extLst>
          </p:nvPr>
        </p:nvGraphicFramePr>
        <p:xfrm>
          <a:off x="473202" y="1448208"/>
          <a:ext cx="2730646" cy="3780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4694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Person, Mann, drinnen enthält.&#10;&#10;Automatisch generierte Beschreibung">
            <a:extLst>
              <a:ext uri="{FF2B5EF4-FFF2-40B4-BE49-F238E27FC236}">
                <a16:creationId xmlns:a16="http://schemas.microsoft.com/office/drawing/2014/main" id="{896A6275-7B57-7744-40AF-911AEB5FC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FAAC4C-A3F6-93F9-A255-4D751B36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208" y="188641"/>
            <a:ext cx="2520280" cy="309634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Besondere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Jahre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C343DEA-66BF-41A2-7F47-09C1121CC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46195"/>
            <a:ext cx="5085525" cy="396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53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FC91CB-0215-92AC-EE75-D3B59FE2B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4700"/>
              <a:t>Besondere Jahre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74E58A8-F8BA-3B02-EF3A-E6387D39B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38" y="640080"/>
            <a:ext cx="3946321" cy="5577840"/>
          </a:xfrm>
          <a:prstGeom prst="rect">
            <a:avLst/>
          </a:prstGeom>
        </p:spPr>
      </p:pic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C305866-231A-0115-FE94-0C681A38F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790988"/>
              </p:ext>
            </p:extLst>
          </p:nvPr>
        </p:nvGraphicFramePr>
        <p:xfrm>
          <a:off x="473202" y="2660904"/>
          <a:ext cx="3614166" cy="3720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3682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77724" y="-2401326"/>
            <a:ext cx="1354979" cy="8062627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BBDD8DE-6540-3860-443F-FEC298E0E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59090"/>
            <a:ext cx="8856984" cy="3346413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8A909D9-BE33-EB89-3033-FCEEA2C4B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055" y="2559090"/>
            <a:ext cx="5323836" cy="375023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4A3D11-8779-A046-9D45-68C6F677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04109"/>
            <a:ext cx="751754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Filmlänge</a:t>
            </a:r>
          </a:p>
        </p:txBody>
      </p:sp>
    </p:spTree>
    <p:extLst>
      <p:ext uri="{BB962C8B-B14F-4D97-AF65-F5344CB8AC3E}">
        <p14:creationId xmlns:p14="http://schemas.microsoft.com/office/powerpoint/2010/main" val="3509583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1EF6B3-08FF-E9DD-1597-B61E1265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548680"/>
            <a:ext cx="2571750" cy="936104"/>
          </a:xfrm>
        </p:spPr>
        <p:txBody>
          <a:bodyPr anchor="b">
            <a:normAutofit/>
          </a:bodyPr>
          <a:lstStyle/>
          <a:p>
            <a:r>
              <a:rPr lang="de-DE" sz="4700" dirty="0"/>
              <a:t>Filmlänge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9F8DBF9C-D9DA-6159-51E3-EBD5B91CC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22" y="1700913"/>
            <a:ext cx="5177790" cy="3456174"/>
          </a:xfrm>
          <a:prstGeom prst="rect">
            <a:avLst/>
          </a:prstGeom>
        </p:spPr>
      </p:pic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796734F-F6C4-CFB7-FD62-DDDB398A3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684321"/>
              </p:ext>
            </p:extLst>
          </p:nvPr>
        </p:nvGraphicFramePr>
        <p:xfrm>
          <a:off x="473202" y="1700913"/>
          <a:ext cx="2571750" cy="5040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3547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77724" y="-2401326"/>
            <a:ext cx="1354979" cy="8062627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140B4C-95E3-32BE-98B4-099015415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20888"/>
            <a:ext cx="4415990" cy="3672408"/>
          </a:xfrm>
          <a:prstGeom prst="rect">
            <a:avLst/>
          </a:prstGeom>
        </p:spPr>
      </p:pic>
      <p:pic>
        <p:nvPicPr>
          <p:cNvPr id="7" name="Grafik 6" descr="Ein Bild, das dunkel, Menge enthält.&#10;&#10;Automatisch generierte Beschreibung">
            <a:extLst>
              <a:ext uri="{FF2B5EF4-FFF2-40B4-BE49-F238E27FC236}">
                <a16:creationId xmlns:a16="http://schemas.microsoft.com/office/drawing/2014/main" id="{513964BC-04FC-A2CA-A048-F59311D21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502" y="2997200"/>
            <a:ext cx="4162425" cy="275113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2D8C1CF-5B57-9ECE-7304-2527002CD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04109"/>
            <a:ext cx="7517548" cy="857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Die Schauspieler</a:t>
            </a:r>
          </a:p>
        </p:txBody>
      </p:sp>
    </p:spTree>
    <p:extLst>
      <p:ext uri="{BB962C8B-B14F-4D97-AF65-F5344CB8AC3E}">
        <p14:creationId xmlns:p14="http://schemas.microsoft.com/office/powerpoint/2010/main" val="2921602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37696D9D1D95EC45A9440548E782419D04008C4669C20C93454ABB50E332FADBDDBE" ma:contentTypeVersion="55" ma:contentTypeDescription="Create a new document." ma:contentTypeScope="" ma:versionID="0862fa1d3c98dca9116b8c2bbf050b2c">
  <xsd:schema xmlns:xsd="http://www.w3.org/2001/XMLSchema" xmlns:xs="http://www.w3.org/2001/XMLSchema" xmlns:p="http://schemas.microsoft.com/office/2006/metadata/properties" xmlns:ns2="f105ad54-119a-4495-aa55-0e28b6b4ad2f" xmlns:ns3="c7af2036-029c-470e-8042-297c68a41472" targetNamespace="http://schemas.microsoft.com/office/2006/metadata/properties" ma:root="true" ma:fieldsID="efcf89ea05a71204977c7c6a0a118372" ns2:_="" ns3:_="">
    <xsd:import namespace="f105ad54-119a-4495-aa55-0e28b6b4ad2f"/>
    <xsd:import namespace="c7af2036-029c-470e-8042-297c68a4147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5ad54-119a-4495-aa55-0e28b6b4ad2f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fcc66ca1-c804-4edc-95c8-efd5040409e2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77ED1C39-458B-43CB-92CF-2BB5034D6716}" ma:internalName="CSXSubmissionMarket" ma:readOnly="false" ma:showField="MarketName" ma:web="f105ad54-119a-4495-aa55-0e28b6b4ad2f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6cd481e8-ffbe-48c6-a0d2-a06a66f62d0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48E76E2C-5BED-4E0E-9D91-D053B66F5ED2}" ma:internalName="InProjectListLookup" ma:readOnly="true" ma:showField="InProjectList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49953ee0-cdd8-4a42-ac76-36ba2a8fee2f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48E76E2C-5BED-4E0E-9D91-D053B66F5ED2}" ma:internalName="LastCompleteVersionLookup" ma:readOnly="true" ma:showField="LastCompleteVersion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48E76E2C-5BED-4E0E-9D91-D053B66F5ED2}" ma:internalName="LastPreviewErrorLookup" ma:readOnly="true" ma:showField="LastPreviewError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48E76E2C-5BED-4E0E-9D91-D053B66F5ED2}" ma:internalName="LastPreviewResultLookup" ma:readOnly="true" ma:showField="LastPreviewResult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48E76E2C-5BED-4E0E-9D91-D053B66F5ED2}" ma:internalName="LastPreviewAttemptDateLookup" ma:readOnly="true" ma:showField="LastPreviewAttemptDat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48E76E2C-5BED-4E0E-9D91-D053B66F5ED2}" ma:internalName="LastPreviewedByLookup" ma:readOnly="true" ma:showField="LastPreviewedBy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48E76E2C-5BED-4E0E-9D91-D053B66F5ED2}" ma:internalName="LastPreviewTimeLookup" ma:readOnly="true" ma:showField="LastPreviewTim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48E76E2C-5BED-4E0E-9D91-D053B66F5ED2}" ma:internalName="LastPreviewVersionLookup" ma:readOnly="true" ma:showField="LastPreviewVersion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48E76E2C-5BED-4E0E-9D91-D053B66F5ED2}" ma:internalName="LastPublishErrorLookup" ma:readOnly="true" ma:showField="LastPublishError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48E76E2C-5BED-4E0E-9D91-D053B66F5ED2}" ma:internalName="LastPublishResultLookup" ma:readOnly="true" ma:showField="LastPublishResult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48E76E2C-5BED-4E0E-9D91-D053B66F5ED2}" ma:internalName="LastPublishAttemptDateLookup" ma:readOnly="true" ma:showField="LastPublishAttemptDat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48E76E2C-5BED-4E0E-9D91-D053B66F5ED2}" ma:internalName="LastPublishedByLookup" ma:readOnly="true" ma:showField="LastPublishedBy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48E76E2C-5BED-4E0E-9D91-D053B66F5ED2}" ma:internalName="LastPublishTimeLookup" ma:readOnly="true" ma:showField="LastPublishTim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48E76E2C-5BED-4E0E-9D91-D053B66F5ED2}" ma:internalName="LastPublishVersionLookup" ma:readOnly="true" ma:showField="LastPublishVersion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F611A6F9-FC3A-482F-805C-5B55AA6502C0}" ma:internalName="LocLastLocAttemptVersionLookup" ma:readOnly="false" ma:showField="LastLocAttemptVersion" ma:web="f105ad54-119a-4495-aa55-0e28b6b4ad2f">
      <xsd:simpleType>
        <xsd:restriction base="dms:Lookup"/>
      </xsd:simpleType>
    </xsd:element>
    <xsd:element name="LocLastLocAttemptVersionTypeLookup" ma:index="72" nillable="true" ma:displayName="Loc Last Loc Attempt Version Type" ma:default="" ma:list="{F611A6F9-FC3A-482F-805C-5B55AA6502C0}" ma:internalName="LocLastLocAttemptVersionTypeLookup" ma:readOnly="true" ma:showField="LastLocAttemptVersionType" ma:web="f105ad54-119a-4495-aa55-0e28b6b4ad2f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F611A6F9-FC3A-482F-805C-5B55AA6502C0}" ma:internalName="LocNewPublishedVersionLookup" ma:readOnly="true" ma:showField="NewPublishedVersion" ma:web="f105ad54-119a-4495-aa55-0e28b6b4ad2f">
      <xsd:simpleType>
        <xsd:restriction base="dms:Lookup"/>
      </xsd:simpleType>
    </xsd:element>
    <xsd:element name="LocOverallHandbackStatusLookup" ma:index="76" nillable="true" ma:displayName="Loc Overall Handback Status" ma:default="" ma:list="{F611A6F9-FC3A-482F-805C-5B55AA6502C0}" ma:internalName="LocOverallHandbackStatusLookup" ma:readOnly="true" ma:showField="OverallHandbackStatus" ma:web="f105ad54-119a-4495-aa55-0e28b6b4ad2f">
      <xsd:simpleType>
        <xsd:restriction base="dms:Lookup"/>
      </xsd:simpleType>
    </xsd:element>
    <xsd:element name="LocOverallLocStatusLookup" ma:index="77" nillable="true" ma:displayName="Loc Overall Localize Status" ma:default="" ma:list="{F611A6F9-FC3A-482F-805C-5B55AA6502C0}" ma:internalName="LocOverallLocStatusLookup" ma:readOnly="true" ma:showField="OverallLocStatus" ma:web="f105ad54-119a-4495-aa55-0e28b6b4ad2f">
      <xsd:simpleType>
        <xsd:restriction base="dms:Lookup"/>
      </xsd:simpleType>
    </xsd:element>
    <xsd:element name="LocOverallPreviewStatusLookup" ma:index="78" nillable="true" ma:displayName="Loc Overall Preview Status" ma:default="" ma:list="{F611A6F9-FC3A-482F-805C-5B55AA6502C0}" ma:internalName="LocOverallPreviewStatusLookup" ma:readOnly="true" ma:showField="OverallPreviewStatus" ma:web="f105ad54-119a-4495-aa55-0e28b6b4ad2f">
      <xsd:simpleType>
        <xsd:restriction base="dms:Lookup"/>
      </xsd:simpleType>
    </xsd:element>
    <xsd:element name="LocOverallPublishStatusLookup" ma:index="79" nillable="true" ma:displayName="Loc Overall Publish Status" ma:default="" ma:list="{F611A6F9-FC3A-482F-805C-5B55AA6502C0}" ma:internalName="LocOverallPublishStatusLookup" ma:readOnly="true" ma:showField="OverallPublishStatus" ma:web="f105ad54-119a-4495-aa55-0e28b6b4ad2f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F611A6F9-FC3A-482F-805C-5B55AA6502C0}" ma:internalName="LocProcessedForHandoffsLookup" ma:readOnly="true" ma:showField="ProcessedForHandoffs" ma:web="f105ad54-119a-4495-aa55-0e28b6b4ad2f">
      <xsd:simpleType>
        <xsd:restriction base="dms:Lookup"/>
      </xsd:simpleType>
    </xsd:element>
    <xsd:element name="LocProcessedForMarketsLookup" ma:index="82" nillable="true" ma:displayName="Loc Processed For Markets" ma:default="" ma:list="{F611A6F9-FC3A-482F-805C-5B55AA6502C0}" ma:internalName="LocProcessedForMarketsLookup" ma:readOnly="true" ma:showField="ProcessedForMarkets" ma:web="f105ad54-119a-4495-aa55-0e28b6b4ad2f">
      <xsd:simpleType>
        <xsd:restriction base="dms:Lookup"/>
      </xsd:simpleType>
    </xsd:element>
    <xsd:element name="LocPublishedDependentAssetsLookup" ma:index="83" nillable="true" ma:displayName="Loc Published Dependent Assets" ma:default="" ma:list="{F611A6F9-FC3A-482F-805C-5B55AA6502C0}" ma:internalName="LocPublishedDependentAssetsLookup" ma:readOnly="true" ma:showField="PublishedDependentAssets" ma:web="f105ad54-119a-4495-aa55-0e28b6b4ad2f">
      <xsd:simpleType>
        <xsd:restriction base="dms:Lookup"/>
      </xsd:simpleType>
    </xsd:element>
    <xsd:element name="LocPublishedLinkedAssetsLookup" ma:index="84" nillable="true" ma:displayName="Loc Published Linked Assets" ma:default="" ma:list="{F611A6F9-FC3A-482F-805C-5B55AA6502C0}" ma:internalName="LocPublishedLinkedAssetsLookup" ma:readOnly="true" ma:showField="PublishedLinkedAssets" ma:web="f105ad54-119a-4495-aa55-0e28b6b4ad2f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e3ccb7f3-e095-4e60-89e4-99358a9e407b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77ED1C39-458B-43CB-92CF-2BB5034D6716}" ma:internalName="Markets" ma:readOnly="false" ma:showField="MarketName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48E76E2C-5BED-4E0E-9D91-D053B66F5ED2}" ma:internalName="NumOfRatingsLookup" ma:readOnly="true" ma:showField="NumOfRatings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48E76E2C-5BED-4E0E-9D91-D053B66F5ED2}" ma:internalName="PublishStatusLookup" ma:readOnly="false" ma:showField="PublishStatus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faf1e1af-89ff-457d-b189-64e47bbed779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4d3419f-9772-4c8d-a0a0-05446c45e95f}" ma:internalName="TaxCatchAll" ma:showField="CatchAllData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4d3419f-9772-4c8d-a0a0-05446c45e95f}" ma:internalName="TaxCatchAllLabel" ma:readOnly="true" ma:showField="CatchAllDataLabel" ma:web="f105ad54-119a-4495-aa55-0e28b6b4ad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af2036-029c-470e-8042-297c68a4147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PExecutable xmlns="f105ad54-119a-4495-aa55-0e28b6b4ad2f" xsi:nil="true"/>
    <DirectSourceMarket xmlns="f105ad54-119a-4495-aa55-0e28b6b4ad2f">english</DirectSourceMarket>
    <ThumbnailAssetId xmlns="f105ad54-119a-4495-aa55-0e28b6b4ad2f" xsi:nil="true"/>
    <AssetType xmlns="f105ad54-119a-4495-aa55-0e28b6b4ad2f" xsi:nil="true"/>
    <Milestone xmlns="f105ad54-119a-4495-aa55-0e28b6b4ad2f" xsi:nil="true"/>
    <OriginAsset xmlns="f105ad54-119a-4495-aa55-0e28b6b4ad2f" xsi:nil="true"/>
    <TPComponent xmlns="f105ad54-119a-4495-aa55-0e28b6b4ad2f" xsi:nil="true"/>
    <AssetId xmlns="f105ad54-119a-4495-aa55-0e28b6b4ad2f">TP102011615</AssetId>
    <TPFriendlyName xmlns="f105ad54-119a-4495-aa55-0e28b6b4ad2f" xsi:nil="true"/>
    <SourceTitle xmlns="f105ad54-119a-4495-aa55-0e28b6b4ad2f" xsi:nil="true"/>
    <TPApplication xmlns="f105ad54-119a-4495-aa55-0e28b6b4ad2f" xsi:nil="true"/>
    <TPLaunchHelpLink xmlns="f105ad54-119a-4495-aa55-0e28b6b4ad2f" xsi:nil="true"/>
    <OpenTemplate xmlns="f105ad54-119a-4495-aa55-0e28b6b4ad2f">true</OpenTemplate>
    <PlannedPubDate xmlns="f105ad54-119a-4495-aa55-0e28b6b4ad2f">2010-09-01T06:26:00+00:00</PlannedPubDate>
    <CrawlForDependencies xmlns="f105ad54-119a-4495-aa55-0e28b6b4ad2f">false</CrawlForDependencies>
    <TrustLevel xmlns="f105ad54-119a-4495-aa55-0e28b6b4ad2f">1 Microsoft Managed Content</TrustLevel>
    <PublishStatusLookup xmlns="f105ad54-119a-4495-aa55-0e28b6b4ad2f">
      <Value>457519</Value>
      <Value>490348</Value>
    </PublishStatusLookup>
    <LocLastLocAttemptVersionLookup xmlns="f105ad54-119a-4495-aa55-0e28b6b4ad2f">186336</LocLastLocAttemptVersionLookup>
    <TemplateTemplateType xmlns="f105ad54-119a-4495-aa55-0e28b6b4ad2f">PowerPoint Presentation Template</TemplateTemplateType>
    <TPNamespace xmlns="f105ad54-119a-4495-aa55-0e28b6b4ad2f" xsi:nil="true"/>
    <Markets xmlns="f105ad54-119a-4495-aa55-0e28b6b4ad2f"/>
    <OriginalSourceMarket xmlns="f105ad54-119a-4495-aa55-0e28b6b4ad2f">english</OriginalSourceMarket>
    <TPInstallLocation xmlns="f105ad54-119a-4495-aa55-0e28b6b4ad2f" xsi:nil="true"/>
    <TPAppVersion xmlns="f105ad54-119a-4495-aa55-0e28b6b4ad2f" xsi:nil="true"/>
    <TPCommandLine xmlns="f105ad54-119a-4495-aa55-0e28b6b4ad2f" xsi:nil="true"/>
    <APAuthor xmlns="f105ad54-119a-4495-aa55-0e28b6b4ad2f">
      <UserInfo>
        <DisplayName/>
        <AccountId>1073741823</AccountId>
        <AccountType/>
      </UserInfo>
    </APAuthor>
    <EditorialStatus xmlns="f105ad54-119a-4495-aa55-0e28b6b4ad2f" xsi:nil="true"/>
    <PublishTargets xmlns="f105ad54-119a-4495-aa55-0e28b6b4ad2f">OfficeOnline</PublishTargets>
    <TPLaunchHelpLinkType xmlns="f105ad54-119a-4495-aa55-0e28b6b4ad2f">Template</TPLaunchHelpLinkType>
    <OriginalRelease xmlns="f105ad54-119a-4495-aa55-0e28b6b4ad2f" xsi:nil="true"/>
    <TPClientViewer xmlns="f105ad54-119a-4495-aa55-0e28b6b4ad2f" xsi:nil="true"/>
    <CSXHash xmlns="f105ad54-119a-4495-aa55-0e28b6b4ad2f" xsi:nil="true"/>
    <IsDeleted xmlns="f105ad54-119a-4495-aa55-0e28b6b4ad2f">false</IsDeleted>
    <UANotes xmlns="f105ad54-119a-4495-aa55-0e28b6b4ad2f" xsi:nil="true"/>
    <TemplateStatus xmlns="f105ad54-119a-4495-aa55-0e28b6b4ad2f" xsi:nil="true"/>
    <Downloads xmlns="f105ad54-119a-4495-aa55-0e28b6b4ad2f">0</Downloads>
    <ApprovalStatus xmlns="f105ad54-119a-4495-aa55-0e28b6b4ad2f">InProgress</ApprovalStatus>
    <EditorialTags xmlns="f105ad54-119a-4495-aa55-0e28b6b4ad2f" xsi:nil="true"/>
    <InternalTagsTaxHTField0 xmlns="f105ad54-119a-4495-aa55-0e28b6b4ad2f">
      <Terms xmlns="http://schemas.microsoft.com/office/infopath/2007/PartnerControls"/>
    </InternalTagsTaxHTField0>
    <LastModifiedDateTime xmlns="f105ad54-119a-4495-aa55-0e28b6b4ad2f" xsi:nil="true"/>
    <UACurrentWords xmlns="f105ad54-119a-4495-aa55-0e28b6b4ad2f" xsi:nil="true"/>
    <CampaignTagsTaxHTField0 xmlns="f105ad54-119a-4495-aa55-0e28b6b4ad2f">
      <Terms xmlns="http://schemas.microsoft.com/office/infopath/2007/PartnerControls"/>
    </CampaignTagsTaxHTField0>
    <DSATActionTaken xmlns="f105ad54-119a-4495-aa55-0e28b6b4ad2f" xsi:nil="true"/>
    <NumericId xmlns="f105ad54-119a-4495-aa55-0e28b6b4ad2f" xsi:nil="true"/>
    <OutputCachingOn xmlns="f105ad54-119a-4495-aa55-0e28b6b4ad2f">false</OutputCachingOn>
    <ParentAssetId xmlns="f105ad54-119a-4495-aa55-0e28b6b4ad2f" xsi:nil="true"/>
    <SubmitterId xmlns="f105ad54-119a-4495-aa55-0e28b6b4ad2f" xsi:nil="true"/>
    <MarketSpecific xmlns="f105ad54-119a-4495-aa55-0e28b6b4ad2f">false</MarketSpecific>
    <LocManualTestRequired xmlns="f105ad54-119a-4495-aa55-0e28b6b4ad2f">false</LocManualTestRequired>
    <Providers xmlns="f105ad54-119a-4495-aa55-0e28b6b4ad2f" xsi:nil="true"/>
    <VoteCount xmlns="f105ad54-119a-4495-aa55-0e28b6b4ad2f" xsi:nil="true"/>
    <ContentItem xmlns="f105ad54-119a-4495-aa55-0e28b6b4ad2f" xsi:nil="true"/>
    <ShowIn xmlns="f105ad54-119a-4495-aa55-0e28b6b4ad2f">Show everywhere</ShowIn>
    <AssetExpire xmlns="f105ad54-119a-4495-aa55-0e28b6b4ad2f">2035-01-01T00:00:00+00:00</AssetExpire>
    <IntlLangReview xmlns="f105ad54-119a-4495-aa55-0e28b6b4ad2f">false</IntlLangReview>
    <MachineTranslated xmlns="f105ad54-119a-4495-aa55-0e28b6b4ad2f">false</MachineTranslated>
    <AverageRating xmlns="f105ad54-119a-4495-aa55-0e28b6b4ad2f" xsi:nil="true"/>
    <CSXUpdate xmlns="f105ad54-119a-4495-aa55-0e28b6b4ad2f">false</CSXUpdate>
    <APDescription xmlns="f105ad54-119a-4495-aa55-0e28b6b4ad2f" xsi:nil="true"/>
    <Provider xmlns="f105ad54-119a-4495-aa55-0e28b6b4ad2f" xsi:nil="true"/>
    <TaxCatchAll xmlns="f105ad54-119a-4495-aa55-0e28b6b4ad2f"/>
    <AssetStart xmlns="f105ad54-119a-4495-aa55-0e28b6b4ad2f">2012-01-06T17:03:49+00:00</AssetStart>
    <BugNumber xmlns="f105ad54-119a-4495-aa55-0e28b6b4ad2f" xsi:nil="true"/>
    <LegacyData xmlns="f105ad54-119a-4495-aa55-0e28b6b4ad2f" xsi:nil="true"/>
    <LocComments xmlns="f105ad54-119a-4495-aa55-0e28b6b4ad2f" xsi:nil="true"/>
    <IntlLangReviewDate xmlns="f105ad54-119a-4495-aa55-0e28b6b4ad2f" xsi:nil="true"/>
    <ClipArtFilename xmlns="f105ad54-119a-4495-aa55-0e28b6b4ad2f" xsi:nil="true"/>
    <FeatureTagsTaxHTField0 xmlns="f105ad54-119a-4495-aa55-0e28b6b4ad2f">
      <Terms xmlns="http://schemas.microsoft.com/office/infopath/2007/PartnerControls"/>
    </FeatureTagsTaxHTField0>
    <ApprovalLog xmlns="f105ad54-119a-4495-aa55-0e28b6b4ad2f" xsi:nil="true"/>
    <BlockPublish xmlns="f105ad54-119a-4495-aa55-0e28b6b4ad2f">false</BlockPublish>
    <LastHandOff xmlns="f105ad54-119a-4495-aa55-0e28b6b4ad2f" xsi:nil="true"/>
    <LocalizationTagsTaxHTField0 xmlns="f105ad54-119a-4495-aa55-0e28b6b4ad2f">
      <Terms xmlns="http://schemas.microsoft.com/office/infopath/2007/PartnerControls"/>
    </LocalizationTagsTaxHTField0>
    <ScenarioTagsTaxHTField0 xmlns="f105ad54-119a-4495-aa55-0e28b6b4ad2f">
      <Terms xmlns="http://schemas.microsoft.com/office/infopath/2007/PartnerControls"/>
    </ScenarioTagsTaxHTField0>
    <TimesCloned xmlns="f105ad54-119a-4495-aa55-0e28b6b4ad2f" xsi:nil="true"/>
    <Component xmlns="c7af2036-029c-470e-8042-297c68a41472" xsi:nil="true"/>
    <CSXSubmissionMarket xmlns="f105ad54-119a-4495-aa55-0e28b6b4ad2f" xsi:nil="true"/>
    <HandoffToMSDN xmlns="f105ad54-119a-4495-aa55-0e28b6b4ad2f" xsi:nil="true"/>
    <UALocRecommendation xmlns="f105ad54-119a-4495-aa55-0e28b6b4ad2f">Localize</UALocRecommendation>
    <OOCacheId xmlns="f105ad54-119a-4495-aa55-0e28b6b4ad2f" xsi:nil="true"/>
    <Description0 xmlns="c7af2036-029c-470e-8042-297c68a41472" xsi:nil="true"/>
    <IntlLangReviewer xmlns="f105ad54-119a-4495-aa55-0e28b6b4ad2f" xsi:nil="true"/>
    <IntlLocPriority xmlns="f105ad54-119a-4495-aa55-0e28b6b4ad2f" xsi:nil="true"/>
    <CSXSubmissionDate xmlns="f105ad54-119a-4495-aa55-0e28b6b4ad2f" xsi:nil="true"/>
    <FriendlyTitle xmlns="f105ad54-119a-4495-aa55-0e28b6b4ad2f" xsi:nil="true"/>
    <LocRecommendedHandoff xmlns="f105ad54-119a-4495-aa55-0e28b6b4ad2f" xsi:nil="true"/>
    <BusinessGroup xmlns="f105ad54-119a-4495-aa55-0e28b6b4ad2f" xsi:nil="true"/>
    <RecommendationsModifier xmlns="f105ad54-119a-4495-aa55-0e28b6b4ad2f" xsi:nil="true"/>
    <AcquiredFrom xmlns="f105ad54-119a-4495-aa55-0e28b6b4ad2f">Internal MS</AcquiredFrom>
    <IsSearchable xmlns="f105ad54-119a-4495-aa55-0e28b6b4ad2f">false</IsSearchable>
    <ArtSampleDocs xmlns="f105ad54-119a-4495-aa55-0e28b6b4ad2f" xsi:nil="true"/>
    <UALocComments xmlns="f105ad54-119a-4495-aa55-0e28b6b4ad2f" xsi:nil="true"/>
    <APEditor xmlns="f105ad54-119a-4495-aa55-0e28b6b4ad2f">
      <UserInfo>
        <DisplayName/>
        <AccountId xsi:nil="true"/>
        <AccountType/>
      </UserInfo>
    </APEditor>
    <PrimaryImageGen xmlns="f105ad54-119a-4495-aa55-0e28b6b4ad2f">false</PrimaryImageGen>
    <Manager xmlns="f105ad54-119a-4495-aa55-0e28b6b4ad2f" xsi:nil="true"/>
    <PolicheckWords xmlns="f105ad54-119a-4495-aa55-0e28b6b4ad2f" xsi:nil="true"/>
    <UAProjectedTotalWords xmlns="f105ad54-119a-4495-aa55-0e28b6b4ad2f" xsi:nil="true"/>
    <LocMarketGroupTiers2 xmlns="f105ad54-119a-4495-aa55-0e28b6b4ad2f" xsi:nil="true"/>
  </documentManagement>
</p:properties>
</file>

<file path=customXml/itemProps1.xml><?xml version="1.0" encoding="utf-8"?>
<ds:datastoreItem xmlns:ds="http://schemas.openxmlformats.org/officeDocument/2006/customXml" ds:itemID="{3E535A16-B000-4332-B4E6-DAFD9948EE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F7B28A-CBFE-4648-AB65-28FB37198D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05ad54-119a-4495-aa55-0e28b6b4ad2f"/>
    <ds:schemaRef ds:uri="c7af2036-029c-470e-8042-297c68a414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CF2F75-F8D2-46F9-AE70-9025E5C27C57}">
  <ds:schemaRefs>
    <ds:schemaRef ds:uri="http://schemas.microsoft.com/office/2006/metadata/properties"/>
    <ds:schemaRef ds:uri="http://schemas.microsoft.com/office/infopath/2007/PartnerControls"/>
    <ds:schemaRef ds:uri="f105ad54-119a-4495-aa55-0e28b6b4ad2f"/>
    <ds:schemaRef ds:uri="c7af2036-029c-470e-8042-297c68a4147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Bild in einem Halbkreis mit hervorgehobenen Bögen</Template>
  <TotalTime>0</TotalTime>
  <Words>234</Words>
  <Application>Microsoft Office PowerPoint</Application>
  <PresentationFormat>Bildschirmpräsentation (4:3)</PresentationFormat>
  <Paragraphs>32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</vt:lpstr>
      <vt:lpstr>PowerPoint-Präsentation</vt:lpstr>
      <vt:lpstr>Filme und weiteres</vt:lpstr>
      <vt:lpstr>Welche Filmsparte wird am häufigsten angesehen !</vt:lpstr>
      <vt:lpstr>Filmsparte</vt:lpstr>
      <vt:lpstr>Besondere Jahre</vt:lpstr>
      <vt:lpstr>Besondere Jahre</vt:lpstr>
      <vt:lpstr>Filmlänge</vt:lpstr>
      <vt:lpstr>Filmlänge</vt:lpstr>
      <vt:lpstr>Die Schauspieler</vt:lpstr>
      <vt:lpstr>Schauspieler</vt:lpstr>
      <vt:lpstr>Was schlägt der Datensatz vor:</vt:lpstr>
      <vt:lpstr>Refrenzen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Mario Gehrke</dc:creator>
  <cp:lastModifiedBy>Mario Gehrke</cp:lastModifiedBy>
  <cp:revision>3</cp:revision>
  <dcterms:created xsi:type="dcterms:W3CDTF">2023-01-12T10:01:49Z</dcterms:created>
  <dcterms:modified xsi:type="dcterms:W3CDTF">2023-01-18T08:45:33Z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0x01010037696D9D1D95EC45A9440548E782419D04008C4669C20C93454ABB50E332FADBDDBE</vt:lpwstr>
  </property>
</Properties>
</file>