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7" r:id="rId4"/>
    <p:sldId id="259" r:id="rId5"/>
    <p:sldId id="258" r:id="rId6"/>
    <p:sldId id="265" r:id="rId7"/>
    <p:sldId id="260" r:id="rId8"/>
    <p:sldId id="261" r:id="rId9"/>
    <p:sldId id="263" r:id="rId10"/>
    <p:sldId id="262" r:id="rId11"/>
    <p:sldId id="266" r:id="rId12"/>
    <p:sldId id="264" r:id="rId13"/>
    <p:sldId id="268"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58" d="100"/>
          <a:sy n="58" d="100"/>
        </p:scale>
        <p:origin x="108"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Ex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legend pos="r" align="min"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31"/>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165F5A-2B85-4E19-9052-045BF33F6A4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1E1F427-58AE-43F3-B5F6-BA4A00B7EA92}">
      <dgm:prSet/>
      <dgm:spPr/>
      <dgm:t>
        <a:bodyPr/>
        <a:lstStyle/>
        <a:p>
          <a:r>
            <a:rPr lang="de-DE"/>
            <a:t>Stabiles Sozialsystem</a:t>
          </a:r>
          <a:endParaRPr lang="en-US"/>
        </a:p>
      </dgm:t>
    </dgm:pt>
    <dgm:pt modelId="{677C0E47-873C-4211-9F55-564A67C57A0D}" type="parTrans" cxnId="{5F3C4D3E-6550-42B9-A8F1-8017F30B3476}">
      <dgm:prSet/>
      <dgm:spPr/>
      <dgm:t>
        <a:bodyPr/>
        <a:lstStyle/>
        <a:p>
          <a:endParaRPr lang="en-US"/>
        </a:p>
      </dgm:t>
    </dgm:pt>
    <dgm:pt modelId="{BBBE85C1-893E-438B-8E07-3C73B61CD6F0}" type="sibTrans" cxnId="{5F3C4D3E-6550-42B9-A8F1-8017F30B3476}">
      <dgm:prSet/>
      <dgm:spPr/>
      <dgm:t>
        <a:bodyPr/>
        <a:lstStyle/>
        <a:p>
          <a:endParaRPr lang="en-US"/>
        </a:p>
      </dgm:t>
    </dgm:pt>
    <dgm:pt modelId="{65D82FED-257C-4F55-ADD5-8EC0D406B227}">
      <dgm:prSet/>
      <dgm:spPr/>
      <dgm:t>
        <a:bodyPr/>
        <a:lstStyle/>
        <a:p>
          <a:r>
            <a:rPr lang="de-DE"/>
            <a:t>Wenig Bevölkungsdichte</a:t>
          </a:r>
          <a:endParaRPr lang="en-US"/>
        </a:p>
      </dgm:t>
    </dgm:pt>
    <dgm:pt modelId="{9BAC8ECD-9A55-4F76-99D5-C827A560722A}" type="parTrans" cxnId="{7124AFAF-1DF9-4BE7-B785-83FC30FB37D2}">
      <dgm:prSet/>
      <dgm:spPr/>
      <dgm:t>
        <a:bodyPr/>
        <a:lstStyle/>
        <a:p>
          <a:endParaRPr lang="en-US"/>
        </a:p>
      </dgm:t>
    </dgm:pt>
    <dgm:pt modelId="{323D7D92-814C-4A8C-AFD5-61F29100E2C9}" type="sibTrans" cxnId="{7124AFAF-1DF9-4BE7-B785-83FC30FB37D2}">
      <dgm:prSet/>
      <dgm:spPr/>
      <dgm:t>
        <a:bodyPr/>
        <a:lstStyle/>
        <a:p>
          <a:endParaRPr lang="en-US"/>
        </a:p>
      </dgm:t>
    </dgm:pt>
    <dgm:pt modelId="{56C927A8-D96D-4828-91FD-47DBC6B11AAB}">
      <dgm:prSet/>
      <dgm:spPr/>
      <dgm:t>
        <a:bodyPr/>
        <a:lstStyle/>
        <a:p>
          <a:r>
            <a:rPr lang="de-DE"/>
            <a:t>Starker Naturschutz</a:t>
          </a:r>
          <a:endParaRPr lang="en-US"/>
        </a:p>
      </dgm:t>
    </dgm:pt>
    <dgm:pt modelId="{4FF2B169-7A93-4F9F-AC7C-3877C134492C}" type="parTrans" cxnId="{6DA851E4-2D81-4FAE-BE3F-1A5C874242AE}">
      <dgm:prSet/>
      <dgm:spPr/>
      <dgm:t>
        <a:bodyPr/>
        <a:lstStyle/>
        <a:p>
          <a:endParaRPr lang="en-US"/>
        </a:p>
      </dgm:t>
    </dgm:pt>
    <dgm:pt modelId="{E0E75866-EA10-420B-8E5A-83DACDAC272F}" type="sibTrans" cxnId="{6DA851E4-2D81-4FAE-BE3F-1A5C874242AE}">
      <dgm:prSet/>
      <dgm:spPr/>
      <dgm:t>
        <a:bodyPr/>
        <a:lstStyle/>
        <a:p>
          <a:endParaRPr lang="en-US"/>
        </a:p>
      </dgm:t>
    </dgm:pt>
    <dgm:pt modelId="{2C0E79A9-FF5F-4C89-85C6-3C9350CCD935}">
      <dgm:prSet/>
      <dgm:spPr/>
      <dgm:t>
        <a:bodyPr/>
        <a:lstStyle/>
        <a:p>
          <a:r>
            <a:rPr lang="de-DE"/>
            <a:t>Der meiste Kaffee ist umsonst</a:t>
          </a:r>
          <a:endParaRPr lang="en-US"/>
        </a:p>
      </dgm:t>
    </dgm:pt>
    <dgm:pt modelId="{A69B8EA6-F534-47AC-8ECA-58EE437334BB}" type="parTrans" cxnId="{0D04AD62-B7B4-46C4-9714-FFED86649063}">
      <dgm:prSet/>
      <dgm:spPr/>
      <dgm:t>
        <a:bodyPr/>
        <a:lstStyle/>
        <a:p>
          <a:endParaRPr lang="en-US"/>
        </a:p>
      </dgm:t>
    </dgm:pt>
    <dgm:pt modelId="{3AD37929-4789-4A74-A003-A49947A60DC7}" type="sibTrans" cxnId="{0D04AD62-B7B4-46C4-9714-FFED86649063}">
      <dgm:prSet/>
      <dgm:spPr/>
      <dgm:t>
        <a:bodyPr/>
        <a:lstStyle/>
        <a:p>
          <a:endParaRPr lang="en-US"/>
        </a:p>
      </dgm:t>
    </dgm:pt>
    <dgm:pt modelId="{01893E3C-ACE2-42EE-8EB9-94F81986D41C}">
      <dgm:prSet/>
      <dgm:spPr/>
      <dgm:t>
        <a:bodyPr/>
        <a:lstStyle/>
        <a:p>
          <a:r>
            <a:rPr lang="de-DE"/>
            <a:t>Hoher Bildungsstandard</a:t>
          </a:r>
          <a:endParaRPr lang="en-US"/>
        </a:p>
      </dgm:t>
    </dgm:pt>
    <dgm:pt modelId="{6CA89CDB-FCD3-453F-8CEC-1735898425C4}" type="parTrans" cxnId="{D7BDF8B5-A8CA-4072-BAD1-4A21A60E01EE}">
      <dgm:prSet/>
      <dgm:spPr/>
      <dgm:t>
        <a:bodyPr/>
        <a:lstStyle/>
        <a:p>
          <a:endParaRPr lang="en-US"/>
        </a:p>
      </dgm:t>
    </dgm:pt>
    <dgm:pt modelId="{25568DCE-3FB1-4C3F-A96E-409E086609A7}" type="sibTrans" cxnId="{D7BDF8B5-A8CA-4072-BAD1-4A21A60E01EE}">
      <dgm:prSet/>
      <dgm:spPr/>
      <dgm:t>
        <a:bodyPr/>
        <a:lstStyle/>
        <a:p>
          <a:endParaRPr lang="en-US"/>
        </a:p>
      </dgm:t>
    </dgm:pt>
    <dgm:pt modelId="{95DA3767-6F24-4310-AB16-79770817B741}" type="pres">
      <dgm:prSet presAssocID="{5C165F5A-2B85-4E19-9052-045BF33F6A48}" presName="linear" presStyleCnt="0">
        <dgm:presLayoutVars>
          <dgm:animLvl val="lvl"/>
          <dgm:resizeHandles val="exact"/>
        </dgm:presLayoutVars>
      </dgm:prSet>
      <dgm:spPr/>
    </dgm:pt>
    <dgm:pt modelId="{28238EBD-96CD-49DA-8F6E-E6A162964A5E}" type="pres">
      <dgm:prSet presAssocID="{51E1F427-58AE-43F3-B5F6-BA4A00B7EA92}" presName="parentText" presStyleLbl="node1" presStyleIdx="0" presStyleCnt="5">
        <dgm:presLayoutVars>
          <dgm:chMax val="0"/>
          <dgm:bulletEnabled val="1"/>
        </dgm:presLayoutVars>
      </dgm:prSet>
      <dgm:spPr/>
    </dgm:pt>
    <dgm:pt modelId="{0F2B1482-261B-479F-85F8-573C7A3D4E78}" type="pres">
      <dgm:prSet presAssocID="{BBBE85C1-893E-438B-8E07-3C73B61CD6F0}" presName="spacer" presStyleCnt="0"/>
      <dgm:spPr/>
    </dgm:pt>
    <dgm:pt modelId="{30162D83-33DB-4A37-82A1-79037F077675}" type="pres">
      <dgm:prSet presAssocID="{65D82FED-257C-4F55-ADD5-8EC0D406B227}" presName="parentText" presStyleLbl="node1" presStyleIdx="1" presStyleCnt="5">
        <dgm:presLayoutVars>
          <dgm:chMax val="0"/>
          <dgm:bulletEnabled val="1"/>
        </dgm:presLayoutVars>
      </dgm:prSet>
      <dgm:spPr/>
    </dgm:pt>
    <dgm:pt modelId="{DADE865E-0722-4BC1-8CDC-9CBCD49E8335}" type="pres">
      <dgm:prSet presAssocID="{323D7D92-814C-4A8C-AFD5-61F29100E2C9}" presName="spacer" presStyleCnt="0"/>
      <dgm:spPr/>
    </dgm:pt>
    <dgm:pt modelId="{A76451A8-22A3-404C-85C8-B7F01E9B6436}" type="pres">
      <dgm:prSet presAssocID="{56C927A8-D96D-4828-91FD-47DBC6B11AAB}" presName="parentText" presStyleLbl="node1" presStyleIdx="2" presStyleCnt="5">
        <dgm:presLayoutVars>
          <dgm:chMax val="0"/>
          <dgm:bulletEnabled val="1"/>
        </dgm:presLayoutVars>
      </dgm:prSet>
      <dgm:spPr/>
    </dgm:pt>
    <dgm:pt modelId="{49B357AD-6154-4FE7-9270-FD1EA096E0CF}" type="pres">
      <dgm:prSet presAssocID="{E0E75866-EA10-420B-8E5A-83DACDAC272F}" presName="spacer" presStyleCnt="0"/>
      <dgm:spPr/>
    </dgm:pt>
    <dgm:pt modelId="{A95A991D-AC3A-46B8-88C0-358A8FB56FA2}" type="pres">
      <dgm:prSet presAssocID="{2C0E79A9-FF5F-4C89-85C6-3C9350CCD935}" presName="parentText" presStyleLbl="node1" presStyleIdx="3" presStyleCnt="5">
        <dgm:presLayoutVars>
          <dgm:chMax val="0"/>
          <dgm:bulletEnabled val="1"/>
        </dgm:presLayoutVars>
      </dgm:prSet>
      <dgm:spPr/>
    </dgm:pt>
    <dgm:pt modelId="{9E0DFEBE-FDAA-44EB-8DAD-DB082DCCCFFC}" type="pres">
      <dgm:prSet presAssocID="{3AD37929-4789-4A74-A003-A49947A60DC7}" presName="spacer" presStyleCnt="0"/>
      <dgm:spPr/>
    </dgm:pt>
    <dgm:pt modelId="{8BF4CA7D-4CFE-425A-B51C-1E7357479CAE}" type="pres">
      <dgm:prSet presAssocID="{01893E3C-ACE2-42EE-8EB9-94F81986D41C}" presName="parentText" presStyleLbl="node1" presStyleIdx="4" presStyleCnt="5">
        <dgm:presLayoutVars>
          <dgm:chMax val="0"/>
          <dgm:bulletEnabled val="1"/>
        </dgm:presLayoutVars>
      </dgm:prSet>
      <dgm:spPr/>
    </dgm:pt>
  </dgm:ptLst>
  <dgm:cxnLst>
    <dgm:cxn modelId="{EA228C0B-EB23-42B7-B739-70AE8D4695EF}" type="presOf" srcId="{51E1F427-58AE-43F3-B5F6-BA4A00B7EA92}" destId="{28238EBD-96CD-49DA-8F6E-E6A162964A5E}" srcOrd="0" destOrd="0" presId="urn:microsoft.com/office/officeart/2005/8/layout/vList2"/>
    <dgm:cxn modelId="{5F3C4D3E-6550-42B9-A8F1-8017F30B3476}" srcId="{5C165F5A-2B85-4E19-9052-045BF33F6A48}" destId="{51E1F427-58AE-43F3-B5F6-BA4A00B7EA92}" srcOrd="0" destOrd="0" parTransId="{677C0E47-873C-4211-9F55-564A67C57A0D}" sibTransId="{BBBE85C1-893E-438B-8E07-3C73B61CD6F0}"/>
    <dgm:cxn modelId="{0D04AD62-B7B4-46C4-9714-FFED86649063}" srcId="{5C165F5A-2B85-4E19-9052-045BF33F6A48}" destId="{2C0E79A9-FF5F-4C89-85C6-3C9350CCD935}" srcOrd="3" destOrd="0" parTransId="{A69B8EA6-F534-47AC-8ECA-58EE437334BB}" sibTransId="{3AD37929-4789-4A74-A003-A49947A60DC7}"/>
    <dgm:cxn modelId="{FD4A5475-215B-4F0E-A5BC-E58754B65E8F}" type="presOf" srcId="{5C165F5A-2B85-4E19-9052-045BF33F6A48}" destId="{95DA3767-6F24-4310-AB16-79770817B741}" srcOrd="0" destOrd="0" presId="urn:microsoft.com/office/officeart/2005/8/layout/vList2"/>
    <dgm:cxn modelId="{A9ACFFA0-93B2-4FA9-89DD-A457E41EF383}" type="presOf" srcId="{65D82FED-257C-4F55-ADD5-8EC0D406B227}" destId="{30162D83-33DB-4A37-82A1-79037F077675}" srcOrd="0" destOrd="0" presId="urn:microsoft.com/office/officeart/2005/8/layout/vList2"/>
    <dgm:cxn modelId="{7124AFAF-1DF9-4BE7-B785-83FC30FB37D2}" srcId="{5C165F5A-2B85-4E19-9052-045BF33F6A48}" destId="{65D82FED-257C-4F55-ADD5-8EC0D406B227}" srcOrd="1" destOrd="0" parTransId="{9BAC8ECD-9A55-4F76-99D5-C827A560722A}" sibTransId="{323D7D92-814C-4A8C-AFD5-61F29100E2C9}"/>
    <dgm:cxn modelId="{D7BDF8B5-A8CA-4072-BAD1-4A21A60E01EE}" srcId="{5C165F5A-2B85-4E19-9052-045BF33F6A48}" destId="{01893E3C-ACE2-42EE-8EB9-94F81986D41C}" srcOrd="4" destOrd="0" parTransId="{6CA89CDB-FCD3-453F-8CEC-1735898425C4}" sibTransId="{25568DCE-3FB1-4C3F-A96E-409E086609A7}"/>
    <dgm:cxn modelId="{CF803AD2-ECB3-4018-9F18-2EAB7617B18F}" type="presOf" srcId="{56C927A8-D96D-4828-91FD-47DBC6B11AAB}" destId="{A76451A8-22A3-404C-85C8-B7F01E9B6436}" srcOrd="0" destOrd="0" presId="urn:microsoft.com/office/officeart/2005/8/layout/vList2"/>
    <dgm:cxn modelId="{79E51DE2-55B1-4ACB-8818-155008AB28DF}" type="presOf" srcId="{2C0E79A9-FF5F-4C89-85C6-3C9350CCD935}" destId="{A95A991D-AC3A-46B8-88C0-358A8FB56FA2}" srcOrd="0" destOrd="0" presId="urn:microsoft.com/office/officeart/2005/8/layout/vList2"/>
    <dgm:cxn modelId="{6DA851E4-2D81-4FAE-BE3F-1A5C874242AE}" srcId="{5C165F5A-2B85-4E19-9052-045BF33F6A48}" destId="{56C927A8-D96D-4828-91FD-47DBC6B11AAB}" srcOrd="2" destOrd="0" parTransId="{4FF2B169-7A93-4F9F-AC7C-3877C134492C}" sibTransId="{E0E75866-EA10-420B-8E5A-83DACDAC272F}"/>
    <dgm:cxn modelId="{C6DC7BFF-0B2F-440D-B7F1-67CAA0BD9F97}" type="presOf" srcId="{01893E3C-ACE2-42EE-8EB9-94F81986D41C}" destId="{8BF4CA7D-4CFE-425A-B51C-1E7357479CAE}" srcOrd="0" destOrd="0" presId="urn:microsoft.com/office/officeart/2005/8/layout/vList2"/>
    <dgm:cxn modelId="{86C3D29F-0C84-4C14-A1FF-310D2C0A32FD}" type="presParOf" srcId="{95DA3767-6F24-4310-AB16-79770817B741}" destId="{28238EBD-96CD-49DA-8F6E-E6A162964A5E}" srcOrd="0" destOrd="0" presId="urn:microsoft.com/office/officeart/2005/8/layout/vList2"/>
    <dgm:cxn modelId="{6B0415BC-D433-4630-ACC9-A6072E089790}" type="presParOf" srcId="{95DA3767-6F24-4310-AB16-79770817B741}" destId="{0F2B1482-261B-479F-85F8-573C7A3D4E78}" srcOrd="1" destOrd="0" presId="urn:microsoft.com/office/officeart/2005/8/layout/vList2"/>
    <dgm:cxn modelId="{BB5D9AA3-8067-4E5D-B65F-AF945A09F956}" type="presParOf" srcId="{95DA3767-6F24-4310-AB16-79770817B741}" destId="{30162D83-33DB-4A37-82A1-79037F077675}" srcOrd="2" destOrd="0" presId="urn:microsoft.com/office/officeart/2005/8/layout/vList2"/>
    <dgm:cxn modelId="{B2BD8C1A-BE58-437C-8FE5-333B166ADD07}" type="presParOf" srcId="{95DA3767-6F24-4310-AB16-79770817B741}" destId="{DADE865E-0722-4BC1-8CDC-9CBCD49E8335}" srcOrd="3" destOrd="0" presId="urn:microsoft.com/office/officeart/2005/8/layout/vList2"/>
    <dgm:cxn modelId="{D81D247D-750E-461E-93B4-857C27CD48D7}" type="presParOf" srcId="{95DA3767-6F24-4310-AB16-79770817B741}" destId="{A76451A8-22A3-404C-85C8-B7F01E9B6436}" srcOrd="4" destOrd="0" presId="urn:microsoft.com/office/officeart/2005/8/layout/vList2"/>
    <dgm:cxn modelId="{FD029C6E-E2D8-4CE6-97BF-C6149C114F27}" type="presParOf" srcId="{95DA3767-6F24-4310-AB16-79770817B741}" destId="{49B357AD-6154-4FE7-9270-FD1EA096E0CF}" srcOrd="5" destOrd="0" presId="urn:microsoft.com/office/officeart/2005/8/layout/vList2"/>
    <dgm:cxn modelId="{3B829D45-F6A1-4FAA-AA3E-E27C769CDAE8}" type="presParOf" srcId="{95DA3767-6F24-4310-AB16-79770817B741}" destId="{A95A991D-AC3A-46B8-88C0-358A8FB56FA2}" srcOrd="6" destOrd="0" presId="urn:microsoft.com/office/officeart/2005/8/layout/vList2"/>
    <dgm:cxn modelId="{FDE7BEA7-6B3B-40A6-B886-2DFF00AEF424}" type="presParOf" srcId="{95DA3767-6F24-4310-AB16-79770817B741}" destId="{9E0DFEBE-FDAA-44EB-8DAD-DB082DCCCFFC}" srcOrd="7" destOrd="0" presId="urn:microsoft.com/office/officeart/2005/8/layout/vList2"/>
    <dgm:cxn modelId="{A010BE6A-81BC-4CD4-BD9F-42AD1F7894C5}" type="presParOf" srcId="{95DA3767-6F24-4310-AB16-79770817B741}" destId="{8BF4CA7D-4CFE-425A-B51C-1E7357479CA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3E3318-2305-4A76-95FC-6E38016A02DF}"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7B4D5DB-2140-49E8-A379-B02CA45D710B}">
      <dgm:prSet/>
      <dgm:spPr/>
      <dgm:t>
        <a:bodyPr/>
        <a:lstStyle/>
        <a:p>
          <a:r>
            <a:rPr lang="de-DE"/>
            <a:t>Google bei der Bildersuche</a:t>
          </a:r>
          <a:endParaRPr lang="en-US"/>
        </a:p>
      </dgm:t>
    </dgm:pt>
    <dgm:pt modelId="{215E2F9F-AC90-47DD-BEF8-D983F35B4C1C}" type="parTrans" cxnId="{31C5BF91-E374-4961-B27A-DA156BC1A377}">
      <dgm:prSet/>
      <dgm:spPr/>
      <dgm:t>
        <a:bodyPr/>
        <a:lstStyle/>
        <a:p>
          <a:endParaRPr lang="en-US"/>
        </a:p>
      </dgm:t>
    </dgm:pt>
    <dgm:pt modelId="{08A92CE4-AE04-4AEC-A683-ADAB14CB899F}" type="sibTrans" cxnId="{31C5BF91-E374-4961-B27A-DA156BC1A377}">
      <dgm:prSet/>
      <dgm:spPr/>
      <dgm:t>
        <a:bodyPr/>
        <a:lstStyle/>
        <a:p>
          <a:endParaRPr lang="en-US"/>
        </a:p>
      </dgm:t>
    </dgm:pt>
    <dgm:pt modelId="{CEBB3254-3197-4123-B760-5660DD5C579C}">
      <dgm:prSet/>
      <dgm:spPr/>
      <dgm:t>
        <a:bodyPr/>
        <a:lstStyle/>
        <a:p>
          <a:r>
            <a:rPr lang="de-DE"/>
            <a:t>Kaggle bei der Visualisierungsinspiration</a:t>
          </a:r>
          <a:endParaRPr lang="en-US"/>
        </a:p>
      </dgm:t>
    </dgm:pt>
    <dgm:pt modelId="{18F78347-7541-42B6-8AEA-58BE6892F686}" type="parTrans" cxnId="{2E08773A-3D03-48E6-81D5-03904C170194}">
      <dgm:prSet/>
      <dgm:spPr/>
      <dgm:t>
        <a:bodyPr/>
        <a:lstStyle/>
        <a:p>
          <a:endParaRPr lang="en-US"/>
        </a:p>
      </dgm:t>
    </dgm:pt>
    <dgm:pt modelId="{9ED72881-73B9-4354-BA03-77B127115095}" type="sibTrans" cxnId="{2E08773A-3D03-48E6-81D5-03904C170194}">
      <dgm:prSet/>
      <dgm:spPr/>
      <dgm:t>
        <a:bodyPr/>
        <a:lstStyle/>
        <a:p>
          <a:endParaRPr lang="en-US"/>
        </a:p>
      </dgm:t>
    </dgm:pt>
    <dgm:pt modelId="{F346F045-C77E-4C11-B2D2-CF529ED763C6}">
      <dgm:prSet/>
      <dgm:spPr/>
      <dgm:t>
        <a:bodyPr/>
        <a:lstStyle/>
        <a:p>
          <a:r>
            <a:rPr lang="de-DE"/>
            <a:t>Python für die Erstellung der Visualisierungen und Berechnungen</a:t>
          </a:r>
          <a:endParaRPr lang="en-US"/>
        </a:p>
      </dgm:t>
    </dgm:pt>
    <dgm:pt modelId="{94C7CA5D-3D6B-41AE-91B8-9CD38E3865A2}" type="parTrans" cxnId="{CF24A3D8-5B32-44D3-86CD-65A2B10FDDA2}">
      <dgm:prSet/>
      <dgm:spPr/>
      <dgm:t>
        <a:bodyPr/>
        <a:lstStyle/>
        <a:p>
          <a:endParaRPr lang="en-US"/>
        </a:p>
      </dgm:t>
    </dgm:pt>
    <dgm:pt modelId="{24ED192A-3D52-4673-9F9D-5F198A779CBA}" type="sibTrans" cxnId="{CF24A3D8-5B32-44D3-86CD-65A2B10FDDA2}">
      <dgm:prSet/>
      <dgm:spPr/>
      <dgm:t>
        <a:bodyPr/>
        <a:lstStyle/>
        <a:p>
          <a:endParaRPr lang="en-US"/>
        </a:p>
      </dgm:t>
    </dgm:pt>
    <dgm:pt modelId="{F5B2E2B6-326C-4928-8B97-F510517131EA}">
      <dgm:prSet/>
      <dgm:spPr/>
      <dgm:t>
        <a:bodyPr/>
        <a:lstStyle/>
        <a:p>
          <a:r>
            <a:rPr lang="de-DE" dirty="0"/>
            <a:t>Weltglück Datensatz von </a:t>
          </a:r>
          <a:r>
            <a:rPr lang="de-DE" dirty="0" err="1"/>
            <a:t>Datacraft</a:t>
          </a:r>
          <a:r>
            <a:rPr lang="de-DE" dirty="0"/>
            <a:t> bereitgestellt.</a:t>
          </a:r>
          <a:endParaRPr lang="en-US" dirty="0"/>
        </a:p>
      </dgm:t>
    </dgm:pt>
    <dgm:pt modelId="{A0D4E40D-5772-4CB6-81DB-40E90EBE0475}" type="parTrans" cxnId="{704F2F56-6B99-4AE2-A621-8A856CA1A37E}">
      <dgm:prSet/>
      <dgm:spPr/>
      <dgm:t>
        <a:bodyPr/>
        <a:lstStyle/>
        <a:p>
          <a:endParaRPr lang="en-US"/>
        </a:p>
      </dgm:t>
    </dgm:pt>
    <dgm:pt modelId="{9912BC1F-81C9-43DC-9AB0-7FCFBCDCA231}" type="sibTrans" cxnId="{704F2F56-6B99-4AE2-A621-8A856CA1A37E}">
      <dgm:prSet/>
      <dgm:spPr/>
      <dgm:t>
        <a:bodyPr/>
        <a:lstStyle/>
        <a:p>
          <a:endParaRPr lang="en-US"/>
        </a:p>
      </dgm:t>
    </dgm:pt>
    <dgm:pt modelId="{60CBC654-9644-4B83-BFAD-0AE17CDDE4AB}" type="pres">
      <dgm:prSet presAssocID="{903E3318-2305-4A76-95FC-6E38016A02DF}" presName="linear" presStyleCnt="0">
        <dgm:presLayoutVars>
          <dgm:animLvl val="lvl"/>
          <dgm:resizeHandles val="exact"/>
        </dgm:presLayoutVars>
      </dgm:prSet>
      <dgm:spPr/>
    </dgm:pt>
    <dgm:pt modelId="{652CBEF1-20DC-4609-90D0-2F1FF1C6888C}" type="pres">
      <dgm:prSet presAssocID="{67B4D5DB-2140-49E8-A379-B02CA45D710B}" presName="parentText" presStyleLbl="node1" presStyleIdx="0" presStyleCnt="4">
        <dgm:presLayoutVars>
          <dgm:chMax val="0"/>
          <dgm:bulletEnabled val="1"/>
        </dgm:presLayoutVars>
      </dgm:prSet>
      <dgm:spPr/>
    </dgm:pt>
    <dgm:pt modelId="{245E5F1E-DCEC-415C-931D-7FD7F62BC4EA}" type="pres">
      <dgm:prSet presAssocID="{08A92CE4-AE04-4AEC-A683-ADAB14CB899F}" presName="spacer" presStyleCnt="0"/>
      <dgm:spPr/>
    </dgm:pt>
    <dgm:pt modelId="{CAAC6290-82F0-4055-82BD-FC226E2E7699}" type="pres">
      <dgm:prSet presAssocID="{CEBB3254-3197-4123-B760-5660DD5C579C}" presName="parentText" presStyleLbl="node1" presStyleIdx="1" presStyleCnt="4">
        <dgm:presLayoutVars>
          <dgm:chMax val="0"/>
          <dgm:bulletEnabled val="1"/>
        </dgm:presLayoutVars>
      </dgm:prSet>
      <dgm:spPr/>
    </dgm:pt>
    <dgm:pt modelId="{D78775F2-A3FC-460B-BBA4-0556842C120A}" type="pres">
      <dgm:prSet presAssocID="{9ED72881-73B9-4354-BA03-77B127115095}" presName="spacer" presStyleCnt="0"/>
      <dgm:spPr/>
    </dgm:pt>
    <dgm:pt modelId="{B26F61F3-B9AE-41FA-B1B7-3B28DCA88EEA}" type="pres">
      <dgm:prSet presAssocID="{F346F045-C77E-4C11-B2D2-CF529ED763C6}" presName="parentText" presStyleLbl="node1" presStyleIdx="2" presStyleCnt="4">
        <dgm:presLayoutVars>
          <dgm:chMax val="0"/>
          <dgm:bulletEnabled val="1"/>
        </dgm:presLayoutVars>
      </dgm:prSet>
      <dgm:spPr/>
    </dgm:pt>
    <dgm:pt modelId="{03173608-C45D-4FB3-86D4-8ECB5CB2DD68}" type="pres">
      <dgm:prSet presAssocID="{24ED192A-3D52-4673-9F9D-5F198A779CBA}" presName="spacer" presStyleCnt="0"/>
      <dgm:spPr/>
    </dgm:pt>
    <dgm:pt modelId="{5EDBEF73-F854-4BAB-915F-9F63573B7831}" type="pres">
      <dgm:prSet presAssocID="{F5B2E2B6-326C-4928-8B97-F510517131EA}" presName="parentText" presStyleLbl="node1" presStyleIdx="3" presStyleCnt="4">
        <dgm:presLayoutVars>
          <dgm:chMax val="0"/>
          <dgm:bulletEnabled val="1"/>
        </dgm:presLayoutVars>
      </dgm:prSet>
      <dgm:spPr/>
    </dgm:pt>
  </dgm:ptLst>
  <dgm:cxnLst>
    <dgm:cxn modelId="{B6422505-2969-4559-8A86-58BA5448EE98}" type="presOf" srcId="{F5B2E2B6-326C-4928-8B97-F510517131EA}" destId="{5EDBEF73-F854-4BAB-915F-9F63573B7831}" srcOrd="0" destOrd="0" presId="urn:microsoft.com/office/officeart/2005/8/layout/vList2"/>
    <dgm:cxn modelId="{39E4F60B-15CF-475A-BE27-31C85EBC2DCE}" type="presOf" srcId="{CEBB3254-3197-4123-B760-5660DD5C579C}" destId="{CAAC6290-82F0-4055-82BD-FC226E2E7699}" srcOrd="0" destOrd="0" presId="urn:microsoft.com/office/officeart/2005/8/layout/vList2"/>
    <dgm:cxn modelId="{34B4FC16-462B-431E-843E-83F2B3765905}" type="presOf" srcId="{F346F045-C77E-4C11-B2D2-CF529ED763C6}" destId="{B26F61F3-B9AE-41FA-B1B7-3B28DCA88EEA}" srcOrd="0" destOrd="0" presId="urn:microsoft.com/office/officeart/2005/8/layout/vList2"/>
    <dgm:cxn modelId="{2E08773A-3D03-48E6-81D5-03904C170194}" srcId="{903E3318-2305-4A76-95FC-6E38016A02DF}" destId="{CEBB3254-3197-4123-B760-5660DD5C579C}" srcOrd="1" destOrd="0" parTransId="{18F78347-7541-42B6-8AEA-58BE6892F686}" sibTransId="{9ED72881-73B9-4354-BA03-77B127115095}"/>
    <dgm:cxn modelId="{61854355-8B2C-4B36-8F6F-4CCAE14DDFED}" type="presOf" srcId="{903E3318-2305-4A76-95FC-6E38016A02DF}" destId="{60CBC654-9644-4B83-BFAD-0AE17CDDE4AB}" srcOrd="0" destOrd="0" presId="urn:microsoft.com/office/officeart/2005/8/layout/vList2"/>
    <dgm:cxn modelId="{704F2F56-6B99-4AE2-A621-8A856CA1A37E}" srcId="{903E3318-2305-4A76-95FC-6E38016A02DF}" destId="{F5B2E2B6-326C-4928-8B97-F510517131EA}" srcOrd="3" destOrd="0" parTransId="{A0D4E40D-5772-4CB6-81DB-40E90EBE0475}" sibTransId="{9912BC1F-81C9-43DC-9AB0-7FCFBCDCA231}"/>
    <dgm:cxn modelId="{31C5BF91-E374-4961-B27A-DA156BC1A377}" srcId="{903E3318-2305-4A76-95FC-6E38016A02DF}" destId="{67B4D5DB-2140-49E8-A379-B02CA45D710B}" srcOrd="0" destOrd="0" parTransId="{215E2F9F-AC90-47DD-BEF8-D983F35B4C1C}" sibTransId="{08A92CE4-AE04-4AEC-A683-ADAB14CB899F}"/>
    <dgm:cxn modelId="{9F34CF9B-ED17-42A5-A233-24E5CE4A8CF7}" type="presOf" srcId="{67B4D5DB-2140-49E8-A379-B02CA45D710B}" destId="{652CBEF1-20DC-4609-90D0-2F1FF1C6888C}" srcOrd="0" destOrd="0" presId="urn:microsoft.com/office/officeart/2005/8/layout/vList2"/>
    <dgm:cxn modelId="{CF24A3D8-5B32-44D3-86CD-65A2B10FDDA2}" srcId="{903E3318-2305-4A76-95FC-6E38016A02DF}" destId="{F346F045-C77E-4C11-B2D2-CF529ED763C6}" srcOrd="2" destOrd="0" parTransId="{94C7CA5D-3D6B-41AE-91B8-9CD38E3865A2}" sibTransId="{24ED192A-3D52-4673-9F9D-5F198A779CBA}"/>
    <dgm:cxn modelId="{3B6C6F8E-70E1-4090-AB3F-7DDF938292F8}" type="presParOf" srcId="{60CBC654-9644-4B83-BFAD-0AE17CDDE4AB}" destId="{652CBEF1-20DC-4609-90D0-2F1FF1C6888C}" srcOrd="0" destOrd="0" presId="urn:microsoft.com/office/officeart/2005/8/layout/vList2"/>
    <dgm:cxn modelId="{716BE82D-906D-4594-BAE1-593AD25AD067}" type="presParOf" srcId="{60CBC654-9644-4B83-BFAD-0AE17CDDE4AB}" destId="{245E5F1E-DCEC-415C-931D-7FD7F62BC4EA}" srcOrd="1" destOrd="0" presId="urn:microsoft.com/office/officeart/2005/8/layout/vList2"/>
    <dgm:cxn modelId="{4F20F51C-A399-484A-ADDB-54064BC5D988}" type="presParOf" srcId="{60CBC654-9644-4B83-BFAD-0AE17CDDE4AB}" destId="{CAAC6290-82F0-4055-82BD-FC226E2E7699}" srcOrd="2" destOrd="0" presId="urn:microsoft.com/office/officeart/2005/8/layout/vList2"/>
    <dgm:cxn modelId="{F3ABBD85-BFC9-496C-B283-79572A23BFB5}" type="presParOf" srcId="{60CBC654-9644-4B83-BFAD-0AE17CDDE4AB}" destId="{D78775F2-A3FC-460B-BBA4-0556842C120A}" srcOrd="3" destOrd="0" presId="urn:microsoft.com/office/officeart/2005/8/layout/vList2"/>
    <dgm:cxn modelId="{11CA1EE4-0302-4464-B317-15BCE1C7E99E}" type="presParOf" srcId="{60CBC654-9644-4B83-BFAD-0AE17CDDE4AB}" destId="{B26F61F3-B9AE-41FA-B1B7-3B28DCA88EEA}" srcOrd="4" destOrd="0" presId="urn:microsoft.com/office/officeart/2005/8/layout/vList2"/>
    <dgm:cxn modelId="{3056BED8-8FC5-4B87-8E2E-944EDF54B875}" type="presParOf" srcId="{60CBC654-9644-4B83-BFAD-0AE17CDDE4AB}" destId="{03173608-C45D-4FB3-86D4-8ECB5CB2DD68}" srcOrd="5" destOrd="0" presId="urn:microsoft.com/office/officeart/2005/8/layout/vList2"/>
    <dgm:cxn modelId="{6FC514AB-6B75-4D9F-8B76-C51C1790DF60}" type="presParOf" srcId="{60CBC654-9644-4B83-BFAD-0AE17CDDE4AB}" destId="{5EDBEF73-F854-4BAB-915F-9F63573B783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38EBD-96CD-49DA-8F6E-E6A162964A5E}">
      <dsp:nvSpPr>
        <dsp:cNvPr id="0" name=""/>
        <dsp:cNvSpPr/>
      </dsp:nvSpPr>
      <dsp:spPr>
        <a:xfrm>
          <a:off x="0" y="30629"/>
          <a:ext cx="6253721" cy="9114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de-DE" sz="3800" kern="1200"/>
            <a:t>Stabiles Sozialsystem</a:t>
          </a:r>
          <a:endParaRPr lang="en-US" sz="3800" kern="1200"/>
        </a:p>
      </dsp:txBody>
      <dsp:txXfrm>
        <a:off x="44492" y="75121"/>
        <a:ext cx="6164737" cy="822446"/>
      </dsp:txXfrm>
    </dsp:sp>
    <dsp:sp modelId="{30162D83-33DB-4A37-82A1-79037F077675}">
      <dsp:nvSpPr>
        <dsp:cNvPr id="0" name=""/>
        <dsp:cNvSpPr/>
      </dsp:nvSpPr>
      <dsp:spPr>
        <a:xfrm>
          <a:off x="0" y="1051499"/>
          <a:ext cx="6253721" cy="91143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de-DE" sz="3800" kern="1200"/>
            <a:t>Wenig Bevölkungsdichte</a:t>
          </a:r>
          <a:endParaRPr lang="en-US" sz="3800" kern="1200"/>
        </a:p>
      </dsp:txBody>
      <dsp:txXfrm>
        <a:off x="44492" y="1095991"/>
        <a:ext cx="6164737" cy="822446"/>
      </dsp:txXfrm>
    </dsp:sp>
    <dsp:sp modelId="{A76451A8-22A3-404C-85C8-B7F01E9B6436}">
      <dsp:nvSpPr>
        <dsp:cNvPr id="0" name=""/>
        <dsp:cNvSpPr/>
      </dsp:nvSpPr>
      <dsp:spPr>
        <a:xfrm>
          <a:off x="0" y="2072369"/>
          <a:ext cx="6253721" cy="91143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de-DE" sz="3800" kern="1200"/>
            <a:t>Starker Naturschutz</a:t>
          </a:r>
          <a:endParaRPr lang="en-US" sz="3800" kern="1200"/>
        </a:p>
      </dsp:txBody>
      <dsp:txXfrm>
        <a:off x="44492" y="2116861"/>
        <a:ext cx="6164737" cy="822446"/>
      </dsp:txXfrm>
    </dsp:sp>
    <dsp:sp modelId="{A95A991D-AC3A-46B8-88C0-358A8FB56FA2}">
      <dsp:nvSpPr>
        <dsp:cNvPr id="0" name=""/>
        <dsp:cNvSpPr/>
      </dsp:nvSpPr>
      <dsp:spPr>
        <a:xfrm>
          <a:off x="0" y="3093240"/>
          <a:ext cx="6253721" cy="91143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de-DE" sz="3800" kern="1200"/>
            <a:t>Der meiste Kaffee ist umsonst</a:t>
          </a:r>
          <a:endParaRPr lang="en-US" sz="3800" kern="1200"/>
        </a:p>
      </dsp:txBody>
      <dsp:txXfrm>
        <a:off x="44492" y="3137732"/>
        <a:ext cx="6164737" cy="822446"/>
      </dsp:txXfrm>
    </dsp:sp>
    <dsp:sp modelId="{8BF4CA7D-4CFE-425A-B51C-1E7357479CAE}">
      <dsp:nvSpPr>
        <dsp:cNvPr id="0" name=""/>
        <dsp:cNvSpPr/>
      </dsp:nvSpPr>
      <dsp:spPr>
        <a:xfrm>
          <a:off x="0" y="4114110"/>
          <a:ext cx="6253721" cy="9114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de-DE" sz="3800" kern="1200"/>
            <a:t>Hoher Bildungsstandard</a:t>
          </a:r>
          <a:endParaRPr lang="en-US" sz="3800" kern="1200"/>
        </a:p>
      </dsp:txBody>
      <dsp:txXfrm>
        <a:off x="44492" y="4158602"/>
        <a:ext cx="6164737"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CBEF1-20DC-4609-90D0-2F1FF1C6888C}">
      <dsp:nvSpPr>
        <dsp:cNvPr id="0" name=""/>
        <dsp:cNvSpPr/>
      </dsp:nvSpPr>
      <dsp:spPr>
        <a:xfrm>
          <a:off x="0" y="606969"/>
          <a:ext cx="10515600" cy="71954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de-DE" sz="3000" kern="1200"/>
            <a:t>Google bei der Bildersuche</a:t>
          </a:r>
          <a:endParaRPr lang="en-US" sz="3000" kern="1200"/>
        </a:p>
      </dsp:txBody>
      <dsp:txXfrm>
        <a:off x="35125" y="642094"/>
        <a:ext cx="10445350" cy="649299"/>
      </dsp:txXfrm>
    </dsp:sp>
    <dsp:sp modelId="{CAAC6290-82F0-4055-82BD-FC226E2E7699}">
      <dsp:nvSpPr>
        <dsp:cNvPr id="0" name=""/>
        <dsp:cNvSpPr/>
      </dsp:nvSpPr>
      <dsp:spPr>
        <a:xfrm>
          <a:off x="0" y="1412919"/>
          <a:ext cx="10515600" cy="719549"/>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de-DE" sz="3000" kern="1200"/>
            <a:t>Kaggle bei der Visualisierungsinspiration</a:t>
          </a:r>
          <a:endParaRPr lang="en-US" sz="3000" kern="1200"/>
        </a:p>
      </dsp:txBody>
      <dsp:txXfrm>
        <a:off x="35125" y="1448044"/>
        <a:ext cx="10445350" cy="649299"/>
      </dsp:txXfrm>
    </dsp:sp>
    <dsp:sp modelId="{B26F61F3-B9AE-41FA-B1B7-3B28DCA88EEA}">
      <dsp:nvSpPr>
        <dsp:cNvPr id="0" name=""/>
        <dsp:cNvSpPr/>
      </dsp:nvSpPr>
      <dsp:spPr>
        <a:xfrm>
          <a:off x="0" y="2218869"/>
          <a:ext cx="10515600" cy="719549"/>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de-DE" sz="3000" kern="1200"/>
            <a:t>Python für die Erstellung der Visualisierungen und Berechnungen</a:t>
          </a:r>
          <a:endParaRPr lang="en-US" sz="3000" kern="1200"/>
        </a:p>
      </dsp:txBody>
      <dsp:txXfrm>
        <a:off x="35125" y="2253994"/>
        <a:ext cx="10445350" cy="649299"/>
      </dsp:txXfrm>
    </dsp:sp>
    <dsp:sp modelId="{5EDBEF73-F854-4BAB-915F-9F63573B7831}">
      <dsp:nvSpPr>
        <dsp:cNvPr id="0" name=""/>
        <dsp:cNvSpPr/>
      </dsp:nvSpPr>
      <dsp:spPr>
        <a:xfrm>
          <a:off x="0" y="3024819"/>
          <a:ext cx="10515600" cy="719549"/>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de-DE" sz="3000" kern="1200" dirty="0"/>
            <a:t>Weltglück Datensatz von </a:t>
          </a:r>
          <a:r>
            <a:rPr lang="de-DE" sz="3000" kern="1200" dirty="0" err="1"/>
            <a:t>Datacraft</a:t>
          </a:r>
          <a:r>
            <a:rPr lang="de-DE" sz="3000" kern="1200" dirty="0"/>
            <a:t> bereitgestellt.</a:t>
          </a:r>
          <a:endParaRPr lang="en-US" sz="3000" kern="1200" dirty="0"/>
        </a:p>
      </dsp:txBody>
      <dsp:txXfrm>
        <a:off x="35125" y="3059944"/>
        <a:ext cx="10445350"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6T13:35:15.629"/>
    </inkml:context>
    <inkml:brush xml:id="br0">
      <inkml:brushProperty name="width" value="0.35" units="cm"/>
      <inkml:brushProperty name="height" value="0.35" units="cm"/>
      <inkml:brushProperty name="color" value="#004F8B"/>
      <inkml:brushProperty name="ignorePressure" value="1"/>
    </inkml:brush>
  </inkml:definitions>
  <inkml:trace contextRef="#ctx0" brushRef="#br0">1322 1,'-1297'347,"1272"-340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75F820-6227-EC8D-78AD-6CA899D7038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85754D0-CF72-E369-9DE7-0317144832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D2160C2-48D3-2859-65B9-D5B96101B857}"/>
              </a:ext>
            </a:extLst>
          </p:cNvPr>
          <p:cNvSpPr>
            <a:spLocks noGrp="1"/>
          </p:cNvSpPr>
          <p:nvPr>
            <p:ph type="dt" sz="half" idx="10"/>
          </p:nvPr>
        </p:nvSpPr>
        <p:spPr/>
        <p:txBody>
          <a:bodyPr/>
          <a:lstStyle/>
          <a:p>
            <a:fld id="{AB3A29F8-9800-4E57-BF6F-291A5F1D570E}" type="datetimeFigureOut">
              <a:rPr lang="de-DE" smtClean="0"/>
              <a:t>16.05.2023</a:t>
            </a:fld>
            <a:endParaRPr lang="de-DE"/>
          </a:p>
        </p:txBody>
      </p:sp>
      <p:sp>
        <p:nvSpPr>
          <p:cNvPr id="5" name="Fußzeilenplatzhalter 4">
            <a:extLst>
              <a:ext uri="{FF2B5EF4-FFF2-40B4-BE49-F238E27FC236}">
                <a16:creationId xmlns:a16="http://schemas.microsoft.com/office/drawing/2014/main" id="{7EF8AD63-AFC2-FF2F-7523-9C985D19DD5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E76762E-0667-60BC-CD31-BD526CDAE56C}"/>
              </a:ext>
            </a:extLst>
          </p:cNvPr>
          <p:cNvSpPr>
            <a:spLocks noGrp="1"/>
          </p:cNvSpPr>
          <p:nvPr>
            <p:ph type="sldNum" sz="quarter" idx="12"/>
          </p:nvPr>
        </p:nvSpPr>
        <p:spPr/>
        <p:txBody>
          <a:bodyPr/>
          <a:lstStyle/>
          <a:p>
            <a:fld id="{CD8C9B50-9807-4852-B5AF-287F362DAC72}" type="slidenum">
              <a:rPr lang="de-DE" smtClean="0"/>
              <a:t>‹Nr.›</a:t>
            </a:fld>
            <a:endParaRPr lang="de-DE"/>
          </a:p>
        </p:txBody>
      </p:sp>
    </p:spTree>
    <p:extLst>
      <p:ext uri="{BB962C8B-B14F-4D97-AF65-F5344CB8AC3E}">
        <p14:creationId xmlns:p14="http://schemas.microsoft.com/office/powerpoint/2010/main" val="147654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273737-1324-70F2-0CA5-E5C53FD83F4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B7739AA-CC73-E40D-43EB-22DA48DE579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81B5B3A-FED3-8D9C-2CD4-A218B309FBE2}"/>
              </a:ext>
            </a:extLst>
          </p:cNvPr>
          <p:cNvSpPr>
            <a:spLocks noGrp="1"/>
          </p:cNvSpPr>
          <p:nvPr>
            <p:ph type="dt" sz="half" idx="10"/>
          </p:nvPr>
        </p:nvSpPr>
        <p:spPr/>
        <p:txBody>
          <a:bodyPr/>
          <a:lstStyle/>
          <a:p>
            <a:fld id="{AB3A29F8-9800-4E57-BF6F-291A5F1D570E}" type="datetimeFigureOut">
              <a:rPr lang="de-DE" smtClean="0"/>
              <a:t>16.05.2023</a:t>
            </a:fld>
            <a:endParaRPr lang="de-DE"/>
          </a:p>
        </p:txBody>
      </p:sp>
      <p:sp>
        <p:nvSpPr>
          <p:cNvPr id="5" name="Fußzeilenplatzhalter 4">
            <a:extLst>
              <a:ext uri="{FF2B5EF4-FFF2-40B4-BE49-F238E27FC236}">
                <a16:creationId xmlns:a16="http://schemas.microsoft.com/office/drawing/2014/main" id="{8F9D438E-B9A8-6A9A-157C-A62942927F7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31E63B0-4111-85CA-E920-17B78B00DC50}"/>
              </a:ext>
            </a:extLst>
          </p:cNvPr>
          <p:cNvSpPr>
            <a:spLocks noGrp="1"/>
          </p:cNvSpPr>
          <p:nvPr>
            <p:ph type="sldNum" sz="quarter" idx="12"/>
          </p:nvPr>
        </p:nvSpPr>
        <p:spPr/>
        <p:txBody>
          <a:bodyPr/>
          <a:lstStyle/>
          <a:p>
            <a:fld id="{CD8C9B50-9807-4852-B5AF-287F362DAC72}" type="slidenum">
              <a:rPr lang="de-DE" smtClean="0"/>
              <a:t>‹Nr.›</a:t>
            </a:fld>
            <a:endParaRPr lang="de-DE"/>
          </a:p>
        </p:txBody>
      </p:sp>
    </p:spTree>
    <p:extLst>
      <p:ext uri="{BB962C8B-B14F-4D97-AF65-F5344CB8AC3E}">
        <p14:creationId xmlns:p14="http://schemas.microsoft.com/office/powerpoint/2010/main" val="3312221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B68DE00-0D97-5D08-1893-8A915D6C903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D0EEB4C-36D6-AF01-3394-0948BBB8DD1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7CD0D78-DE79-5199-407D-01E89593C0FA}"/>
              </a:ext>
            </a:extLst>
          </p:cNvPr>
          <p:cNvSpPr>
            <a:spLocks noGrp="1"/>
          </p:cNvSpPr>
          <p:nvPr>
            <p:ph type="dt" sz="half" idx="10"/>
          </p:nvPr>
        </p:nvSpPr>
        <p:spPr/>
        <p:txBody>
          <a:bodyPr/>
          <a:lstStyle/>
          <a:p>
            <a:fld id="{AB3A29F8-9800-4E57-BF6F-291A5F1D570E}" type="datetimeFigureOut">
              <a:rPr lang="de-DE" smtClean="0"/>
              <a:t>16.05.2023</a:t>
            </a:fld>
            <a:endParaRPr lang="de-DE"/>
          </a:p>
        </p:txBody>
      </p:sp>
      <p:sp>
        <p:nvSpPr>
          <p:cNvPr id="5" name="Fußzeilenplatzhalter 4">
            <a:extLst>
              <a:ext uri="{FF2B5EF4-FFF2-40B4-BE49-F238E27FC236}">
                <a16:creationId xmlns:a16="http://schemas.microsoft.com/office/drawing/2014/main" id="{67DB160A-D263-C38B-6C5B-25B611F8C17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828B9A-A84E-6DE0-D093-4B54C38B0D6A}"/>
              </a:ext>
            </a:extLst>
          </p:cNvPr>
          <p:cNvSpPr>
            <a:spLocks noGrp="1"/>
          </p:cNvSpPr>
          <p:nvPr>
            <p:ph type="sldNum" sz="quarter" idx="12"/>
          </p:nvPr>
        </p:nvSpPr>
        <p:spPr/>
        <p:txBody>
          <a:bodyPr/>
          <a:lstStyle/>
          <a:p>
            <a:fld id="{CD8C9B50-9807-4852-B5AF-287F362DAC72}" type="slidenum">
              <a:rPr lang="de-DE" smtClean="0"/>
              <a:t>‹Nr.›</a:t>
            </a:fld>
            <a:endParaRPr lang="de-DE"/>
          </a:p>
        </p:txBody>
      </p:sp>
    </p:spTree>
    <p:extLst>
      <p:ext uri="{BB962C8B-B14F-4D97-AF65-F5344CB8AC3E}">
        <p14:creationId xmlns:p14="http://schemas.microsoft.com/office/powerpoint/2010/main" val="91804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284DC6-1969-3A96-EEF4-C9960795A67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B523E64-450D-55B9-469E-D7C36A8707B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33BEFFA-2027-1665-5DF1-66754B01F315}"/>
              </a:ext>
            </a:extLst>
          </p:cNvPr>
          <p:cNvSpPr>
            <a:spLocks noGrp="1"/>
          </p:cNvSpPr>
          <p:nvPr>
            <p:ph type="dt" sz="half" idx="10"/>
          </p:nvPr>
        </p:nvSpPr>
        <p:spPr/>
        <p:txBody>
          <a:bodyPr/>
          <a:lstStyle/>
          <a:p>
            <a:fld id="{AB3A29F8-9800-4E57-BF6F-291A5F1D570E}" type="datetimeFigureOut">
              <a:rPr lang="de-DE" smtClean="0"/>
              <a:t>16.05.2023</a:t>
            </a:fld>
            <a:endParaRPr lang="de-DE"/>
          </a:p>
        </p:txBody>
      </p:sp>
      <p:sp>
        <p:nvSpPr>
          <p:cNvPr id="5" name="Fußzeilenplatzhalter 4">
            <a:extLst>
              <a:ext uri="{FF2B5EF4-FFF2-40B4-BE49-F238E27FC236}">
                <a16:creationId xmlns:a16="http://schemas.microsoft.com/office/drawing/2014/main" id="{6640E6E0-3492-EB77-6266-ED3FC8A32BE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544BF03-36D2-5D66-69C0-C802DF66D7F9}"/>
              </a:ext>
            </a:extLst>
          </p:cNvPr>
          <p:cNvSpPr>
            <a:spLocks noGrp="1"/>
          </p:cNvSpPr>
          <p:nvPr>
            <p:ph type="sldNum" sz="quarter" idx="12"/>
          </p:nvPr>
        </p:nvSpPr>
        <p:spPr/>
        <p:txBody>
          <a:bodyPr/>
          <a:lstStyle/>
          <a:p>
            <a:fld id="{CD8C9B50-9807-4852-B5AF-287F362DAC72}" type="slidenum">
              <a:rPr lang="de-DE" smtClean="0"/>
              <a:t>‹Nr.›</a:t>
            </a:fld>
            <a:endParaRPr lang="de-DE"/>
          </a:p>
        </p:txBody>
      </p:sp>
    </p:spTree>
    <p:extLst>
      <p:ext uri="{BB962C8B-B14F-4D97-AF65-F5344CB8AC3E}">
        <p14:creationId xmlns:p14="http://schemas.microsoft.com/office/powerpoint/2010/main" val="22223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39EB93-464B-8AB1-BC3A-55465EB0256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9F673FA-35B6-9232-5959-BEFA05EAB8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BDA9FF1-C394-54B5-0E1F-0BC964B31BCC}"/>
              </a:ext>
            </a:extLst>
          </p:cNvPr>
          <p:cNvSpPr>
            <a:spLocks noGrp="1"/>
          </p:cNvSpPr>
          <p:nvPr>
            <p:ph type="dt" sz="half" idx="10"/>
          </p:nvPr>
        </p:nvSpPr>
        <p:spPr/>
        <p:txBody>
          <a:bodyPr/>
          <a:lstStyle/>
          <a:p>
            <a:fld id="{AB3A29F8-9800-4E57-BF6F-291A5F1D570E}" type="datetimeFigureOut">
              <a:rPr lang="de-DE" smtClean="0"/>
              <a:t>16.05.2023</a:t>
            </a:fld>
            <a:endParaRPr lang="de-DE"/>
          </a:p>
        </p:txBody>
      </p:sp>
      <p:sp>
        <p:nvSpPr>
          <p:cNvPr id="5" name="Fußzeilenplatzhalter 4">
            <a:extLst>
              <a:ext uri="{FF2B5EF4-FFF2-40B4-BE49-F238E27FC236}">
                <a16:creationId xmlns:a16="http://schemas.microsoft.com/office/drawing/2014/main" id="{641EAFF5-21B2-7293-A32D-DEBD9A6D544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02E3F83-7690-0339-7381-E97C10C2F250}"/>
              </a:ext>
            </a:extLst>
          </p:cNvPr>
          <p:cNvSpPr>
            <a:spLocks noGrp="1"/>
          </p:cNvSpPr>
          <p:nvPr>
            <p:ph type="sldNum" sz="quarter" idx="12"/>
          </p:nvPr>
        </p:nvSpPr>
        <p:spPr/>
        <p:txBody>
          <a:bodyPr/>
          <a:lstStyle/>
          <a:p>
            <a:fld id="{CD8C9B50-9807-4852-B5AF-287F362DAC72}" type="slidenum">
              <a:rPr lang="de-DE" smtClean="0"/>
              <a:t>‹Nr.›</a:t>
            </a:fld>
            <a:endParaRPr lang="de-DE"/>
          </a:p>
        </p:txBody>
      </p:sp>
    </p:spTree>
    <p:extLst>
      <p:ext uri="{BB962C8B-B14F-4D97-AF65-F5344CB8AC3E}">
        <p14:creationId xmlns:p14="http://schemas.microsoft.com/office/powerpoint/2010/main" val="1928669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265169-F118-A3EE-E8B3-2E8C2400A32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D65062B-691E-F55D-E6B5-D3A1C8412FD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567F756-A3EC-488A-CD25-A4B26BFB9F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C12E387-E553-9BD7-A919-A4D38FABB0F1}"/>
              </a:ext>
            </a:extLst>
          </p:cNvPr>
          <p:cNvSpPr>
            <a:spLocks noGrp="1"/>
          </p:cNvSpPr>
          <p:nvPr>
            <p:ph type="dt" sz="half" idx="10"/>
          </p:nvPr>
        </p:nvSpPr>
        <p:spPr/>
        <p:txBody>
          <a:bodyPr/>
          <a:lstStyle/>
          <a:p>
            <a:fld id="{AB3A29F8-9800-4E57-BF6F-291A5F1D570E}" type="datetimeFigureOut">
              <a:rPr lang="de-DE" smtClean="0"/>
              <a:t>16.05.2023</a:t>
            </a:fld>
            <a:endParaRPr lang="de-DE"/>
          </a:p>
        </p:txBody>
      </p:sp>
      <p:sp>
        <p:nvSpPr>
          <p:cNvPr id="6" name="Fußzeilenplatzhalter 5">
            <a:extLst>
              <a:ext uri="{FF2B5EF4-FFF2-40B4-BE49-F238E27FC236}">
                <a16:creationId xmlns:a16="http://schemas.microsoft.com/office/drawing/2014/main" id="{B3263D0C-1E63-D629-0DF1-8B224C8FE67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86D741E-3C70-DD6F-7AAB-C7BA3A81B82A}"/>
              </a:ext>
            </a:extLst>
          </p:cNvPr>
          <p:cNvSpPr>
            <a:spLocks noGrp="1"/>
          </p:cNvSpPr>
          <p:nvPr>
            <p:ph type="sldNum" sz="quarter" idx="12"/>
          </p:nvPr>
        </p:nvSpPr>
        <p:spPr/>
        <p:txBody>
          <a:bodyPr/>
          <a:lstStyle/>
          <a:p>
            <a:fld id="{CD8C9B50-9807-4852-B5AF-287F362DAC72}" type="slidenum">
              <a:rPr lang="de-DE" smtClean="0"/>
              <a:t>‹Nr.›</a:t>
            </a:fld>
            <a:endParaRPr lang="de-DE"/>
          </a:p>
        </p:txBody>
      </p:sp>
    </p:spTree>
    <p:extLst>
      <p:ext uri="{BB962C8B-B14F-4D97-AF65-F5344CB8AC3E}">
        <p14:creationId xmlns:p14="http://schemas.microsoft.com/office/powerpoint/2010/main" val="3492288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FA1561-5246-3DCE-CFF0-A78D6D9AAA2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1BD4C86-47D5-54BC-0BE8-2A3762365A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D4C5D85-4D49-85E8-1540-EE6F8580188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CFB0E3A-12C4-DB5D-1075-9F630CD24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BC4830B-DC22-FA8D-3A14-7CD116DBA50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61D4552-97E2-4C19-0462-190EFBC67C67}"/>
              </a:ext>
            </a:extLst>
          </p:cNvPr>
          <p:cNvSpPr>
            <a:spLocks noGrp="1"/>
          </p:cNvSpPr>
          <p:nvPr>
            <p:ph type="dt" sz="half" idx="10"/>
          </p:nvPr>
        </p:nvSpPr>
        <p:spPr/>
        <p:txBody>
          <a:bodyPr/>
          <a:lstStyle/>
          <a:p>
            <a:fld id="{AB3A29F8-9800-4E57-BF6F-291A5F1D570E}" type="datetimeFigureOut">
              <a:rPr lang="de-DE" smtClean="0"/>
              <a:t>16.05.2023</a:t>
            </a:fld>
            <a:endParaRPr lang="de-DE"/>
          </a:p>
        </p:txBody>
      </p:sp>
      <p:sp>
        <p:nvSpPr>
          <p:cNvPr id="8" name="Fußzeilenplatzhalter 7">
            <a:extLst>
              <a:ext uri="{FF2B5EF4-FFF2-40B4-BE49-F238E27FC236}">
                <a16:creationId xmlns:a16="http://schemas.microsoft.com/office/drawing/2014/main" id="{12844336-1131-7D37-1A9E-5A04DAC017B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59E3244-3B9B-E8AB-9667-49ED1B7B83E8}"/>
              </a:ext>
            </a:extLst>
          </p:cNvPr>
          <p:cNvSpPr>
            <a:spLocks noGrp="1"/>
          </p:cNvSpPr>
          <p:nvPr>
            <p:ph type="sldNum" sz="quarter" idx="12"/>
          </p:nvPr>
        </p:nvSpPr>
        <p:spPr/>
        <p:txBody>
          <a:bodyPr/>
          <a:lstStyle/>
          <a:p>
            <a:fld id="{CD8C9B50-9807-4852-B5AF-287F362DAC72}" type="slidenum">
              <a:rPr lang="de-DE" smtClean="0"/>
              <a:t>‹Nr.›</a:t>
            </a:fld>
            <a:endParaRPr lang="de-DE"/>
          </a:p>
        </p:txBody>
      </p:sp>
    </p:spTree>
    <p:extLst>
      <p:ext uri="{BB962C8B-B14F-4D97-AF65-F5344CB8AC3E}">
        <p14:creationId xmlns:p14="http://schemas.microsoft.com/office/powerpoint/2010/main" val="9940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29CF8A-8235-AADC-497B-2A4CF14A69B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15CB516-A69B-16FB-4421-E7BD75512EF8}"/>
              </a:ext>
            </a:extLst>
          </p:cNvPr>
          <p:cNvSpPr>
            <a:spLocks noGrp="1"/>
          </p:cNvSpPr>
          <p:nvPr>
            <p:ph type="dt" sz="half" idx="10"/>
          </p:nvPr>
        </p:nvSpPr>
        <p:spPr/>
        <p:txBody>
          <a:bodyPr/>
          <a:lstStyle/>
          <a:p>
            <a:fld id="{AB3A29F8-9800-4E57-BF6F-291A5F1D570E}" type="datetimeFigureOut">
              <a:rPr lang="de-DE" smtClean="0"/>
              <a:t>16.05.2023</a:t>
            </a:fld>
            <a:endParaRPr lang="de-DE"/>
          </a:p>
        </p:txBody>
      </p:sp>
      <p:sp>
        <p:nvSpPr>
          <p:cNvPr id="4" name="Fußzeilenplatzhalter 3">
            <a:extLst>
              <a:ext uri="{FF2B5EF4-FFF2-40B4-BE49-F238E27FC236}">
                <a16:creationId xmlns:a16="http://schemas.microsoft.com/office/drawing/2014/main" id="{484C9B9E-CF92-8C24-0AC5-D16EF53885C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B914C13-FCEB-1778-0031-B65C76E37ACD}"/>
              </a:ext>
            </a:extLst>
          </p:cNvPr>
          <p:cNvSpPr>
            <a:spLocks noGrp="1"/>
          </p:cNvSpPr>
          <p:nvPr>
            <p:ph type="sldNum" sz="quarter" idx="12"/>
          </p:nvPr>
        </p:nvSpPr>
        <p:spPr/>
        <p:txBody>
          <a:bodyPr/>
          <a:lstStyle/>
          <a:p>
            <a:fld id="{CD8C9B50-9807-4852-B5AF-287F362DAC72}" type="slidenum">
              <a:rPr lang="de-DE" smtClean="0"/>
              <a:t>‹Nr.›</a:t>
            </a:fld>
            <a:endParaRPr lang="de-DE"/>
          </a:p>
        </p:txBody>
      </p:sp>
    </p:spTree>
    <p:extLst>
      <p:ext uri="{BB962C8B-B14F-4D97-AF65-F5344CB8AC3E}">
        <p14:creationId xmlns:p14="http://schemas.microsoft.com/office/powerpoint/2010/main" val="337091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E73C7F9-9B28-2FC9-77A9-6B91809E45A8}"/>
              </a:ext>
            </a:extLst>
          </p:cNvPr>
          <p:cNvSpPr>
            <a:spLocks noGrp="1"/>
          </p:cNvSpPr>
          <p:nvPr>
            <p:ph type="dt" sz="half" idx="10"/>
          </p:nvPr>
        </p:nvSpPr>
        <p:spPr/>
        <p:txBody>
          <a:bodyPr/>
          <a:lstStyle/>
          <a:p>
            <a:fld id="{AB3A29F8-9800-4E57-BF6F-291A5F1D570E}" type="datetimeFigureOut">
              <a:rPr lang="de-DE" smtClean="0"/>
              <a:t>16.05.2023</a:t>
            </a:fld>
            <a:endParaRPr lang="de-DE"/>
          </a:p>
        </p:txBody>
      </p:sp>
      <p:sp>
        <p:nvSpPr>
          <p:cNvPr id="3" name="Fußzeilenplatzhalter 2">
            <a:extLst>
              <a:ext uri="{FF2B5EF4-FFF2-40B4-BE49-F238E27FC236}">
                <a16:creationId xmlns:a16="http://schemas.microsoft.com/office/drawing/2014/main" id="{79BBC8A8-6A8E-A3DA-CCCF-3E8B1BA71A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D58C0CB-2B40-CB2A-B57B-8DBD1ED2D77C}"/>
              </a:ext>
            </a:extLst>
          </p:cNvPr>
          <p:cNvSpPr>
            <a:spLocks noGrp="1"/>
          </p:cNvSpPr>
          <p:nvPr>
            <p:ph type="sldNum" sz="quarter" idx="12"/>
          </p:nvPr>
        </p:nvSpPr>
        <p:spPr/>
        <p:txBody>
          <a:bodyPr/>
          <a:lstStyle/>
          <a:p>
            <a:fld id="{CD8C9B50-9807-4852-B5AF-287F362DAC72}" type="slidenum">
              <a:rPr lang="de-DE" smtClean="0"/>
              <a:t>‹Nr.›</a:t>
            </a:fld>
            <a:endParaRPr lang="de-DE"/>
          </a:p>
        </p:txBody>
      </p:sp>
    </p:spTree>
    <p:extLst>
      <p:ext uri="{BB962C8B-B14F-4D97-AF65-F5344CB8AC3E}">
        <p14:creationId xmlns:p14="http://schemas.microsoft.com/office/powerpoint/2010/main" val="2838760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4F8D31-C1F8-D2DC-D5DA-E71377101B6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7FBAD33-985F-B30A-BC98-DF29252DB1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5A8F2D3-DADB-2BA9-CAC7-EAF41FB3C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B0CF893-ECAF-9DC8-000F-8AE019C1DB93}"/>
              </a:ext>
            </a:extLst>
          </p:cNvPr>
          <p:cNvSpPr>
            <a:spLocks noGrp="1"/>
          </p:cNvSpPr>
          <p:nvPr>
            <p:ph type="dt" sz="half" idx="10"/>
          </p:nvPr>
        </p:nvSpPr>
        <p:spPr/>
        <p:txBody>
          <a:bodyPr/>
          <a:lstStyle/>
          <a:p>
            <a:fld id="{AB3A29F8-9800-4E57-BF6F-291A5F1D570E}" type="datetimeFigureOut">
              <a:rPr lang="de-DE" smtClean="0"/>
              <a:t>16.05.2023</a:t>
            </a:fld>
            <a:endParaRPr lang="de-DE"/>
          </a:p>
        </p:txBody>
      </p:sp>
      <p:sp>
        <p:nvSpPr>
          <p:cNvPr id="6" name="Fußzeilenplatzhalter 5">
            <a:extLst>
              <a:ext uri="{FF2B5EF4-FFF2-40B4-BE49-F238E27FC236}">
                <a16:creationId xmlns:a16="http://schemas.microsoft.com/office/drawing/2014/main" id="{350645BA-3CF0-B5BE-52F8-FF2B717DF5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978B109-D6C6-5038-9D13-101BC07334CE}"/>
              </a:ext>
            </a:extLst>
          </p:cNvPr>
          <p:cNvSpPr>
            <a:spLocks noGrp="1"/>
          </p:cNvSpPr>
          <p:nvPr>
            <p:ph type="sldNum" sz="quarter" idx="12"/>
          </p:nvPr>
        </p:nvSpPr>
        <p:spPr/>
        <p:txBody>
          <a:bodyPr/>
          <a:lstStyle/>
          <a:p>
            <a:fld id="{CD8C9B50-9807-4852-B5AF-287F362DAC72}" type="slidenum">
              <a:rPr lang="de-DE" smtClean="0"/>
              <a:t>‹Nr.›</a:t>
            </a:fld>
            <a:endParaRPr lang="de-DE"/>
          </a:p>
        </p:txBody>
      </p:sp>
    </p:spTree>
    <p:extLst>
      <p:ext uri="{BB962C8B-B14F-4D97-AF65-F5344CB8AC3E}">
        <p14:creationId xmlns:p14="http://schemas.microsoft.com/office/powerpoint/2010/main" val="86612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469FBA-F93D-D52F-FAAD-3106F7BDF58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BB485B6-D352-1BC9-A825-F690AB6A22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EC01AC6-54AD-6D16-1C3F-B0F165B85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80D03C2-176C-C969-C12A-43C30CBF4105}"/>
              </a:ext>
            </a:extLst>
          </p:cNvPr>
          <p:cNvSpPr>
            <a:spLocks noGrp="1"/>
          </p:cNvSpPr>
          <p:nvPr>
            <p:ph type="dt" sz="half" idx="10"/>
          </p:nvPr>
        </p:nvSpPr>
        <p:spPr/>
        <p:txBody>
          <a:bodyPr/>
          <a:lstStyle/>
          <a:p>
            <a:fld id="{AB3A29F8-9800-4E57-BF6F-291A5F1D570E}" type="datetimeFigureOut">
              <a:rPr lang="de-DE" smtClean="0"/>
              <a:t>16.05.2023</a:t>
            </a:fld>
            <a:endParaRPr lang="de-DE"/>
          </a:p>
        </p:txBody>
      </p:sp>
      <p:sp>
        <p:nvSpPr>
          <p:cNvPr id="6" name="Fußzeilenplatzhalter 5">
            <a:extLst>
              <a:ext uri="{FF2B5EF4-FFF2-40B4-BE49-F238E27FC236}">
                <a16:creationId xmlns:a16="http://schemas.microsoft.com/office/drawing/2014/main" id="{E06FA16B-71E5-0EDE-9C82-55EE6B9E8E0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89A71AC-041A-3EC2-271A-5BA582CF907F}"/>
              </a:ext>
            </a:extLst>
          </p:cNvPr>
          <p:cNvSpPr>
            <a:spLocks noGrp="1"/>
          </p:cNvSpPr>
          <p:nvPr>
            <p:ph type="sldNum" sz="quarter" idx="12"/>
          </p:nvPr>
        </p:nvSpPr>
        <p:spPr/>
        <p:txBody>
          <a:bodyPr/>
          <a:lstStyle/>
          <a:p>
            <a:fld id="{CD8C9B50-9807-4852-B5AF-287F362DAC72}" type="slidenum">
              <a:rPr lang="de-DE" smtClean="0"/>
              <a:t>‹Nr.›</a:t>
            </a:fld>
            <a:endParaRPr lang="de-DE"/>
          </a:p>
        </p:txBody>
      </p:sp>
    </p:spTree>
    <p:extLst>
      <p:ext uri="{BB962C8B-B14F-4D97-AF65-F5344CB8AC3E}">
        <p14:creationId xmlns:p14="http://schemas.microsoft.com/office/powerpoint/2010/main" val="121812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0C1DE49-7280-6DCD-4D43-66C6C11DE0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21A75DE-4B35-2C80-E5E4-B3A3DA2030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AD09E9A-6440-1429-33F4-132E9B0B1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A29F8-9800-4E57-BF6F-291A5F1D570E}" type="datetimeFigureOut">
              <a:rPr lang="de-DE" smtClean="0"/>
              <a:t>16.05.2023</a:t>
            </a:fld>
            <a:endParaRPr lang="de-DE"/>
          </a:p>
        </p:txBody>
      </p:sp>
      <p:sp>
        <p:nvSpPr>
          <p:cNvPr id="5" name="Fußzeilenplatzhalter 4">
            <a:extLst>
              <a:ext uri="{FF2B5EF4-FFF2-40B4-BE49-F238E27FC236}">
                <a16:creationId xmlns:a16="http://schemas.microsoft.com/office/drawing/2014/main" id="{B7442013-6B42-9A56-5AC1-0D0867818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858C6E5D-D4E7-CF81-DE5F-015DF9B60B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C9B50-9807-4852-B5AF-287F362DAC72}" type="slidenum">
              <a:rPr lang="de-DE" smtClean="0"/>
              <a:t>‹Nr.›</a:t>
            </a:fld>
            <a:endParaRPr lang="de-DE"/>
          </a:p>
        </p:txBody>
      </p:sp>
    </p:spTree>
    <p:extLst>
      <p:ext uri="{BB962C8B-B14F-4D97-AF65-F5344CB8AC3E}">
        <p14:creationId xmlns:p14="http://schemas.microsoft.com/office/powerpoint/2010/main" val="859265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14/relationships/chartEx" Target="../charts/chartEx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nhaltsplatzhalter 4" descr="Ein Bild, das Wolke, Himmel, draußen, Hand enthält.&#10;&#10;Automatisch generierte Beschreibung">
            <a:extLst>
              <a:ext uri="{FF2B5EF4-FFF2-40B4-BE49-F238E27FC236}">
                <a16:creationId xmlns:a16="http://schemas.microsoft.com/office/drawing/2014/main" id="{D18846E4-F12D-41C2-972F-833D970F32B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38" r="4573" b="-1"/>
          <a:stretch/>
        </p:blipFill>
        <p:spPr>
          <a:xfrm>
            <a:off x="20" y="10"/>
            <a:ext cx="12191980" cy="6857990"/>
          </a:xfrm>
          <a:prstGeom prst="rect">
            <a:avLst/>
          </a:prstGeom>
        </p:spPr>
      </p:pic>
      <p:sp>
        <p:nvSpPr>
          <p:cNvPr id="66" name="Rectangle 65">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9B8CB0-5AA7-CE43-A33C-BA27F039FE4E}"/>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Project Mai 2023</a:t>
            </a:r>
          </a:p>
        </p:txBody>
      </p:sp>
      <p:cxnSp>
        <p:nvCxnSpPr>
          <p:cNvPr id="68" name="Straight Connector 67">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06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5B469D6B-9D4B-B932-235C-5D6674106008}"/>
              </a:ext>
            </a:extLst>
          </p:cNvPr>
          <p:cNvSpPr>
            <a:spLocks noGrp="1"/>
          </p:cNvSpPr>
          <p:nvPr>
            <p:ph type="title"/>
          </p:nvPr>
        </p:nvSpPr>
        <p:spPr>
          <a:xfrm>
            <a:off x="828675" y="494414"/>
            <a:ext cx="10534650" cy="817403"/>
          </a:xfrm>
          <a:prstGeom prst="ellipse">
            <a:avLst/>
          </a:prstGeom>
        </p:spPr>
        <p:txBody>
          <a:bodyPr vert="horz" lIns="91440" tIns="45720" rIns="91440" bIns="45720" rtlCol="0" anchor="b">
            <a:normAutofit/>
          </a:bodyPr>
          <a:lstStyle/>
          <a:p>
            <a:pPr algn="ctr"/>
            <a:r>
              <a:rPr lang="en-US" sz="3300" kern="1200">
                <a:solidFill>
                  <a:schemeClr val="tx1"/>
                </a:solidFill>
                <a:latin typeface="+mj-lt"/>
                <a:ea typeface="+mj-ea"/>
                <a:cs typeface="+mj-cs"/>
              </a:rPr>
              <a:t>Die Verteilung auf der Welt</a:t>
            </a:r>
          </a:p>
        </p:txBody>
      </p:sp>
      <p:pic>
        <p:nvPicPr>
          <p:cNvPr id="6" name="Inhaltsplatzhalter 5" descr="Ein Bild, das Text, Karte enthält.&#10;&#10;Automatisch generierte Beschreibung">
            <a:extLst>
              <a:ext uri="{FF2B5EF4-FFF2-40B4-BE49-F238E27FC236}">
                <a16:creationId xmlns:a16="http://schemas.microsoft.com/office/drawing/2014/main" id="{340E1CFE-0CC5-17FB-1215-18F0C9ED0F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631" y="1582615"/>
            <a:ext cx="10712694" cy="5081954"/>
          </a:xfrm>
          <a:prstGeom prst="rect">
            <a:avLst/>
          </a:prstGeom>
        </p:spPr>
      </p:pic>
    </p:spTree>
    <p:extLst>
      <p:ext uri="{BB962C8B-B14F-4D97-AF65-F5344CB8AC3E}">
        <p14:creationId xmlns:p14="http://schemas.microsoft.com/office/powerpoint/2010/main" val="296382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F2BDD8B-7795-9AB9-EE22-82FE3BDE7087}"/>
              </a:ext>
            </a:extLst>
          </p:cNvPr>
          <p:cNvSpPr>
            <a:spLocks noGrp="1"/>
          </p:cNvSpPr>
          <p:nvPr>
            <p:ph type="title"/>
          </p:nvPr>
        </p:nvSpPr>
        <p:spPr>
          <a:xfrm>
            <a:off x="4654296" y="329184"/>
            <a:ext cx="6894576" cy="1380744"/>
          </a:xfrm>
        </p:spPr>
        <p:txBody>
          <a:bodyPr anchor="b">
            <a:normAutofit/>
          </a:bodyPr>
          <a:lstStyle/>
          <a:p>
            <a:r>
              <a:rPr lang="de-DE" sz="5400" dirty="0"/>
              <a:t>Zusammenfassung:</a:t>
            </a:r>
          </a:p>
        </p:txBody>
      </p:sp>
      <p:pic>
        <p:nvPicPr>
          <p:cNvPr id="5" name="Picture 4" descr="Große Gruppe von Fallschirmspringern in der Luft">
            <a:extLst>
              <a:ext uri="{FF2B5EF4-FFF2-40B4-BE49-F238E27FC236}">
                <a16:creationId xmlns:a16="http://schemas.microsoft.com/office/drawing/2014/main" id="{34E53FA5-6878-02DF-29F7-E6FFB2C58B4C}"/>
              </a:ext>
            </a:extLst>
          </p:cNvPr>
          <p:cNvPicPr>
            <a:picLocks noChangeAspect="1"/>
          </p:cNvPicPr>
          <p:nvPr/>
        </p:nvPicPr>
        <p:blipFill rotWithShape="1">
          <a:blip r:embed="rId2"/>
          <a:srcRect l="30936" r="29768"/>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2DB93218-F0B7-4AC9-0283-6DDC8D32AC5A}"/>
              </a:ext>
            </a:extLst>
          </p:cNvPr>
          <p:cNvSpPr>
            <a:spLocks noGrp="1"/>
          </p:cNvSpPr>
          <p:nvPr>
            <p:ph idx="1"/>
          </p:nvPr>
        </p:nvSpPr>
        <p:spPr>
          <a:xfrm>
            <a:off x="4654296" y="2706624"/>
            <a:ext cx="6894576" cy="3483864"/>
          </a:xfrm>
        </p:spPr>
        <p:txBody>
          <a:bodyPr>
            <a:noAutofit/>
          </a:bodyPr>
          <a:lstStyle/>
          <a:p>
            <a:pPr marL="0" indent="0">
              <a:buNone/>
            </a:pPr>
            <a:r>
              <a:rPr lang="de-DE" sz="3200" dirty="0"/>
              <a:t>Die Welt ist vielerorts durch Krieg Erschüttert aber es gibt einige Länder wo das Leben noch Lebenswert ist. Zumindest in diesem Datensatz hat sich herausgestellt welche Ziele man ins Auge fassen sollte wenn man woanders hin möchte um seinen Lebensabend in Ruhe zu verbringen. </a:t>
            </a:r>
          </a:p>
        </p:txBody>
      </p:sp>
    </p:spTree>
    <p:extLst>
      <p:ext uri="{BB962C8B-B14F-4D97-AF65-F5344CB8AC3E}">
        <p14:creationId xmlns:p14="http://schemas.microsoft.com/office/powerpoint/2010/main" val="1608638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112ABAB-7B1D-111D-2EB3-9A3B5D3A3DB5}"/>
              </a:ext>
            </a:extLst>
          </p:cNvPr>
          <p:cNvSpPr>
            <a:spLocks noGrp="1"/>
          </p:cNvSpPr>
          <p:nvPr>
            <p:ph type="title"/>
          </p:nvPr>
        </p:nvSpPr>
        <p:spPr>
          <a:xfrm>
            <a:off x="838200" y="365125"/>
            <a:ext cx="10515600" cy="1325563"/>
          </a:xfrm>
        </p:spPr>
        <p:txBody>
          <a:bodyPr>
            <a:normAutofit/>
          </a:bodyPr>
          <a:lstStyle/>
          <a:p>
            <a:r>
              <a:rPr lang="de-DE">
                <a:solidFill>
                  <a:srgbClr val="FFFFFF"/>
                </a:solidFill>
              </a:rPr>
              <a:t>Verwendete Quellen:</a:t>
            </a:r>
          </a:p>
        </p:txBody>
      </p:sp>
      <p:graphicFrame>
        <p:nvGraphicFramePr>
          <p:cNvPr id="5" name="Inhaltsplatzhalter 2">
            <a:extLst>
              <a:ext uri="{FF2B5EF4-FFF2-40B4-BE49-F238E27FC236}">
                <a16:creationId xmlns:a16="http://schemas.microsoft.com/office/drawing/2014/main" id="{9B35045C-9181-3A18-C4A5-3EDF04B6AACE}"/>
              </a:ext>
            </a:extLst>
          </p:cNvPr>
          <p:cNvGraphicFramePr>
            <a:graphicFrameLocks noGrp="1"/>
          </p:cNvGraphicFramePr>
          <p:nvPr>
            <p:ph idx="1"/>
            <p:extLst>
              <p:ext uri="{D42A27DB-BD31-4B8C-83A1-F6EECF244321}">
                <p14:modId xmlns:p14="http://schemas.microsoft.com/office/powerpoint/2010/main" val="2180355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865271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234F4596-385D-B849-DE49-2644DF5FC13E}"/>
              </a:ext>
            </a:extLst>
          </p:cNvPr>
          <p:cNvSpPr>
            <a:spLocks noGrp="1"/>
          </p:cNvSpPr>
          <p:nvPr>
            <p:ph type="title"/>
          </p:nvPr>
        </p:nvSpPr>
        <p:spPr>
          <a:xfrm>
            <a:off x="6483927" y="552183"/>
            <a:ext cx="4869868" cy="2790950"/>
          </a:xfrm>
          <a:noFill/>
        </p:spPr>
        <p:txBody>
          <a:bodyPr vert="horz" lIns="91440" tIns="45720" rIns="91440" bIns="45720" rtlCol="0" anchor="b">
            <a:normAutofit/>
          </a:bodyPr>
          <a:lstStyle/>
          <a:p>
            <a:r>
              <a:rPr lang="en-US" sz="5200" dirty="0"/>
              <a:t>Und nun ?</a:t>
            </a:r>
          </a:p>
        </p:txBody>
      </p:sp>
      <p:sp>
        <p:nvSpPr>
          <p:cNvPr id="3" name="Inhaltsplatzhalter 2">
            <a:extLst>
              <a:ext uri="{FF2B5EF4-FFF2-40B4-BE49-F238E27FC236}">
                <a16:creationId xmlns:a16="http://schemas.microsoft.com/office/drawing/2014/main" id="{7F946261-AC65-DD3F-D14B-C745277C2D50}"/>
              </a:ext>
            </a:extLst>
          </p:cNvPr>
          <p:cNvSpPr>
            <a:spLocks noGrp="1"/>
          </p:cNvSpPr>
          <p:nvPr>
            <p:ph idx="1"/>
          </p:nvPr>
        </p:nvSpPr>
        <p:spPr>
          <a:xfrm>
            <a:off x="5354955" y="4067032"/>
            <a:ext cx="5998840" cy="2067068"/>
          </a:xfrm>
          <a:noFill/>
        </p:spPr>
        <p:txBody>
          <a:bodyPr vert="horz" lIns="91440" tIns="45720" rIns="91440" bIns="45720" rtlCol="0">
            <a:normAutofit/>
          </a:bodyPr>
          <a:lstStyle/>
          <a:p>
            <a:pPr marL="0" indent="0">
              <a:buNone/>
            </a:pPr>
            <a:r>
              <a:rPr lang="en-US" sz="3200" dirty="0" err="1"/>
              <a:t>Ist</a:t>
            </a:r>
            <a:r>
              <a:rPr lang="en-US" sz="3200" dirty="0"/>
              <a:t> die </a:t>
            </a:r>
            <a:r>
              <a:rPr lang="en-US" sz="3200" dirty="0" err="1"/>
              <a:t>Präsentation</a:t>
            </a:r>
            <a:r>
              <a:rPr lang="en-US" sz="3200" dirty="0"/>
              <a:t> </a:t>
            </a:r>
            <a:r>
              <a:rPr lang="en-US" sz="3200" dirty="0" err="1"/>
              <a:t>zu</a:t>
            </a:r>
            <a:r>
              <a:rPr lang="en-US" sz="3200" dirty="0"/>
              <a:t> Ende und </a:t>
            </a:r>
            <a:r>
              <a:rPr lang="en-US" sz="3200" dirty="0" err="1"/>
              <a:t>wir</a:t>
            </a:r>
            <a:r>
              <a:rPr lang="en-US" sz="3200" dirty="0"/>
              <a:t> </a:t>
            </a:r>
            <a:r>
              <a:rPr lang="en-US" sz="3200" dirty="0" err="1"/>
              <a:t>befinden</a:t>
            </a:r>
            <a:r>
              <a:rPr lang="en-US" sz="3200" dirty="0"/>
              <a:t> </a:t>
            </a:r>
            <a:r>
              <a:rPr lang="en-US" sz="3200" dirty="0" err="1"/>
              <a:t>uns</a:t>
            </a:r>
            <a:r>
              <a:rPr lang="en-US" sz="3200" dirty="0"/>
              <a:t> auf dem </a:t>
            </a:r>
            <a:r>
              <a:rPr lang="en-US" sz="3200" dirty="0" err="1"/>
              <a:t>Weg</a:t>
            </a:r>
            <a:r>
              <a:rPr lang="en-US" sz="3200" dirty="0"/>
              <a:t> </a:t>
            </a:r>
            <a:r>
              <a:rPr lang="en-US" sz="3200" dirty="0" err="1"/>
              <a:t>nach</a:t>
            </a:r>
            <a:r>
              <a:rPr lang="en-US" sz="3200" dirty="0"/>
              <a:t> Botswana !</a:t>
            </a:r>
          </a:p>
        </p:txBody>
      </p:sp>
      <p:pic>
        <p:nvPicPr>
          <p:cNvPr id="5" name="Picture 4" descr="Ein sich durch Dünengras schlängelnder Pfad">
            <a:extLst>
              <a:ext uri="{FF2B5EF4-FFF2-40B4-BE49-F238E27FC236}">
                <a16:creationId xmlns:a16="http://schemas.microsoft.com/office/drawing/2014/main" id="{84440352-0EB4-C652-D077-BD256E0E1AD7}"/>
              </a:ext>
            </a:extLst>
          </p:cNvPr>
          <p:cNvPicPr>
            <a:picLocks noChangeAspect="1"/>
          </p:cNvPicPr>
          <p:nvPr/>
        </p:nvPicPr>
        <p:blipFill rotWithShape="1">
          <a:blip r:embed="rId2"/>
          <a:srcRect l="32209" r="19192" b="-1"/>
          <a:stretch/>
        </p:blipFill>
        <p:spPr>
          <a:xfrm>
            <a:off x="20" y="10"/>
            <a:ext cx="4992985" cy="6857990"/>
          </a:xfrm>
          <a:prstGeom prst="rect">
            <a:avLst/>
          </a:prstGeom>
        </p:spPr>
      </p:pic>
    </p:spTree>
    <p:extLst>
      <p:ext uri="{BB962C8B-B14F-4D97-AF65-F5344CB8AC3E}">
        <p14:creationId xmlns:p14="http://schemas.microsoft.com/office/powerpoint/2010/main" val="398567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FCDD23B-75C8-427B-BD08-53C8156CD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 y="5282206"/>
            <a:ext cx="12192264" cy="1163844"/>
          </a:xfrm>
          <a:prstGeom prst="rect">
            <a:avLst/>
          </a:prstGeom>
          <a:gradFill>
            <a:gsLst>
              <a:gs pos="28000">
                <a:schemeClr val="accent1">
                  <a:lumMod val="75000"/>
                  <a:alpha val="11000"/>
                </a:schemeClr>
              </a:gs>
              <a:gs pos="100000">
                <a:srgbClr val="000000">
                  <a:alpha val="77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282206"/>
            <a:ext cx="12191998" cy="1586485"/>
          </a:xfrm>
          <a:prstGeom prst="rect">
            <a:avLst/>
          </a:prstGeom>
          <a:gradFill>
            <a:gsLst>
              <a:gs pos="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94D472-22F2-406F-1A4C-45CB1C1C695B}"/>
              </a:ext>
            </a:extLst>
          </p:cNvPr>
          <p:cNvSpPr>
            <a:spLocks noGrp="1"/>
          </p:cNvSpPr>
          <p:nvPr>
            <p:ph type="ctrTitle"/>
          </p:nvPr>
        </p:nvSpPr>
        <p:spPr>
          <a:xfrm>
            <a:off x="699715" y="5635366"/>
            <a:ext cx="7091299" cy="898581"/>
          </a:xfrm>
        </p:spPr>
        <p:txBody>
          <a:bodyPr anchor="ctr">
            <a:normAutofit/>
          </a:bodyPr>
          <a:lstStyle/>
          <a:p>
            <a:pPr algn="l"/>
            <a:r>
              <a:rPr lang="de-DE" sz="4000" dirty="0">
                <a:solidFill>
                  <a:srgbClr val="FFFFFF"/>
                </a:solidFill>
              </a:rPr>
              <a:t>Die Glücklichkeit der Welt</a:t>
            </a:r>
          </a:p>
        </p:txBody>
      </p:sp>
      <p:sp>
        <p:nvSpPr>
          <p:cNvPr id="18" name="Rectangle 1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5282206"/>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tertitel 2">
            <a:extLst>
              <a:ext uri="{FF2B5EF4-FFF2-40B4-BE49-F238E27FC236}">
                <a16:creationId xmlns:a16="http://schemas.microsoft.com/office/drawing/2014/main" id="{95B75684-9A9A-DBAF-300E-4A7D2004225A}"/>
              </a:ext>
            </a:extLst>
          </p:cNvPr>
          <p:cNvSpPr>
            <a:spLocks noGrp="1"/>
          </p:cNvSpPr>
          <p:nvPr>
            <p:ph type="subTitle" idx="1"/>
          </p:nvPr>
        </p:nvSpPr>
        <p:spPr>
          <a:xfrm>
            <a:off x="8571507" y="5669430"/>
            <a:ext cx="3291839" cy="830453"/>
          </a:xfrm>
        </p:spPr>
        <p:txBody>
          <a:bodyPr anchor="ctr">
            <a:normAutofit/>
          </a:bodyPr>
          <a:lstStyle/>
          <a:p>
            <a:pPr algn="l"/>
            <a:r>
              <a:rPr lang="de-DE" sz="2000" dirty="0">
                <a:solidFill>
                  <a:srgbClr val="FFFFFF"/>
                </a:solidFill>
              </a:rPr>
              <a:t>             Von M. Gehrke</a:t>
            </a:r>
          </a:p>
        </p:txBody>
      </p:sp>
      <p:pic>
        <p:nvPicPr>
          <p:cNvPr id="5" name="Grafik 4" descr="Ein Bild, das Text, Cartoon, Clipart, Animierter Cartoon enthält.&#10;&#10;Automatisch generierte Beschreibung">
            <a:extLst>
              <a:ext uri="{FF2B5EF4-FFF2-40B4-BE49-F238E27FC236}">
                <a16:creationId xmlns:a16="http://schemas.microsoft.com/office/drawing/2014/main" id="{75224030-E8B5-0885-0B66-78DD84F05DAC}"/>
              </a:ext>
            </a:extLst>
          </p:cNvPr>
          <p:cNvPicPr>
            <a:picLocks noChangeAspect="1"/>
          </p:cNvPicPr>
          <p:nvPr/>
        </p:nvPicPr>
        <p:blipFill rotWithShape="1">
          <a:blip r:embed="rId2">
            <a:extLst>
              <a:ext uri="{28A0092B-C50C-407E-A947-70E740481C1C}">
                <a14:useLocalDpi xmlns:a14="http://schemas.microsoft.com/office/drawing/2010/main" val="0"/>
              </a:ext>
            </a:extLst>
          </a:blip>
          <a:srcRect l="14608" r="34136"/>
          <a:stretch/>
        </p:blipFill>
        <p:spPr>
          <a:xfrm>
            <a:off x="8128856" y="1"/>
            <a:ext cx="4063143" cy="5291384"/>
          </a:xfrm>
          <a:prstGeom prst="rect">
            <a:avLst/>
          </a:prstGeom>
        </p:spPr>
      </p:pic>
      <p:pic>
        <p:nvPicPr>
          <p:cNvPr id="9" name="Grafik 8" descr="Ein Bild, das Text, Schrift, Grafikdesign, Grafiken enthält.&#10;&#10;Automatisch generierte Beschreibung">
            <a:extLst>
              <a:ext uri="{FF2B5EF4-FFF2-40B4-BE49-F238E27FC236}">
                <a16:creationId xmlns:a16="http://schemas.microsoft.com/office/drawing/2014/main" id="{525D6E53-5FF2-7C00-3AD0-D94EE3577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 y="0"/>
            <a:ext cx="8129118" cy="5255348"/>
          </a:xfrm>
          <a:prstGeom prst="rect">
            <a:avLst/>
          </a:prstGeom>
        </p:spPr>
      </p:pic>
    </p:spTree>
    <p:extLst>
      <p:ext uri="{BB962C8B-B14F-4D97-AF65-F5344CB8AC3E}">
        <p14:creationId xmlns:p14="http://schemas.microsoft.com/office/powerpoint/2010/main" val="410646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D08AD31-2530-AEFA-4BC2-150E8AABFA49}"/>
              </a:ext>
            </a:extLst>
          </p:cNvPr>
          <p:cNvSpPr>
            <a:spLocks noGrp="1"/>
          </p:cNvSpPr>
          <p:nvPr>
            <p:ph type="title"/>
          </p:nvPr>
        </p:nvSpPr>
        <p:spPr>
          <a:xfrm>
            <a:off x="5342709" y="548464"/>
            <a:ext cx="6009565" cy="1118413"/>
          </a:xfrm>
        </p:spPr>
        <p:txBody>
          <a:bodyPr anchor="b">
            <a:normAutofit/>
          </a:bodyPr>
          <a:lstStyle/>
          <a:p>
            <a:r>
              <a:rPr lang="de-DE" u="sng" dirty="0"/>
              <a:t>Alles Glück dieser Welt:</a:t>
            </a:r>
          </a:p>
        </p:txBody>
      </p:sp>
      <p:pic>
        <p:nvPicPr>
          <p:cNvPr id="5" name="Picture 4" descr="Aufnahme des Planeten Erde aus dem Weltraum">
            <a:extLst>
              <a:ext uri="{FF2B5EF4-FFF2-40B4-BE49-F238E27FC236}">
                <a16:creationId xmlns:a16="http://schemas.microsoft.com/office/drawing/2014/main" id="{03CDE1C4-4272-F85C-0912-60D8A1644C15}"/>
              </a:ext>
            </a:extLst>
          </p:cNvPr>
          <p:cNvPicPr>
            <a:picLocks noChangeAspect="1"/>
          </p:cNvPicPr>
          <p:nvPr/>
        </p:nvPicPr>
        <p:blipFill rotWithShape="1">
          <a:blip r:embed="rId2"/>
          <a:srcRect l="60050" r="23" b="1"/>
          <a:stretch/>
        </p:blipFill>
        <p:spPr>
          <a:xfrm>
            <a:off x="1" y="10"/>
            <a:ext cx="4196496" cy="6857990"/>
          </a:xfrm>
          <a:prstGeom prst="rect">
            <a:avLst/>
          </a:prstGeom>
          <a:effectLst/>
        </p:spPr>
      </p:pic>
      <p:sp>
        <p:nvSpPr>
          <p:cNvPr id="3" name="Inhaltsplatzhalter 2">
            <a:extLst>
              <a:ext uri="{FF2B5EF4-FFF2-40B4-BE49-F238E27FC236}">
                <a16:creationId xmlns:a16="http://schemas.microsoft.com/office/drawing/2014/main" id="{13F2E345-C610-4418-4130-63362B09186D}"/>
              </a:ext>
            </a:extLst>
          </p:cNvPr>
          <p:cNvSpPr>
            <a:spLocks noGrp="1"/>
          </p:cNvSpPr>
          <p:nvPr>
            <p:ph idx="1"/>
          </p:nvPr>
        </p:nvSpPr>
        <p:spPr>
          <a:xfrm>
            <a:off x="4553734" y="2409830"/>
            <a:ext cx="6798539" cy="3705217"/>
          </a:xfrm>
        </p:spPr>
        <p:txBody>
          <a:bodyPr>
            <a:normAutofit/>
          </a:bodyPr>
          <a:lstStyle/>
          <a:p>
            <a:r>
              <a:rPr lang="de-DE" sz="3600" dirty="0"/>
              <a:t>Wo liegt das Glück haufenweise ?</a:t>
            </a:r>
          </a:p>
          <a:p>
            <a:r>
              <a:rPr lang="de-DE" sz="3600" dirty="0"/>
              <a:t>Wie ist das im Verhältnis mit der Welt ?</a:t>
            </a:r>
          </a:p>
          <a:p>
            <a:r>
              <a:rPr lang="de-DE" sz="3600" dirty="0"/>
              <a:t>Wie sind die Zukunftsaussichten ?</a:t>
            </a:r>
          </a:p>
          <a:p>
            <a:r>
              <a:rPr lang="de-DE" sz="3600" dirty="0"/>
              <a:t>Wie lautet das Fazit ?</a:t>
            </a:r>
          </a:p>
          <a:p>
            <a:r>
              <a:rPr lang="de-DE" sz="3600" dirty="0"/>
              <a:t>Woher stammen die Daten ?</a:t>
            </a:r>
          </a:p>
          <a:p>
            <a:endParaRPr lang="de-DE" sz="2000" dirty="0"/>
          </a:p>
          <a:p>
            <a:endParaRPr lang="de-DE" sz="2000" dirty="0"/>
          </a:p>
        </p:txBody>
      </p:sp>
    </p:spTree>
    <p:extLst>
      <p:ext uri="{BB962C8B-B14F-4D97-AF65-F5344CB8AC3E}">
        <p14:creationId xmlns:p14="http://schemas.microsoft.com/office/powerpoint/2010/main" val="6334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nhaltsplatzhalter 12" descr="Ein Bild, das Flagge, Flagge der Vereinigten Staaten, Flag Day (USA) enthält.&#10;&#10;Automatisch generierte Beschreibung">
            <a:extLst>
              <a:ext uri="{FF2B5EF4-FFF2-40B4-BE49-F238E27FC236}">
                <a16:creationId xmlns:a16="http://schemas.microsoft.com/office/drawing/2014/main" id="{E98868EC-81A5-9E2A-770E-D7E1F7AF39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61" r="12960" b="-1"/>
          <a:stretch/>
        </p:blipFill>
        <p:spPr>
          <a:xfrm>
            <a:off x="1" y="10"/>
            <a:ext cx="9669642" cy="6857990"/>
          </a:xfrm>
          <a:prstGeom prst="rect">
            <a:avLst/>
          </a:prstGeom>
        </p:spPr>
      </p:pic>
      <p:sp>
        <p:nvSpPr>
          <p:cNvPr id="28" name="Rectangle 2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D874BA03-6B18-FE0F-2E18-95B4D7351A89}"/>
              </a:ext>
            </a:extLst>
          </p:cNvPr>
          <p:cNvSpPr>
            <a:spLocks noGrp="1"/>
          </p:cNvSpPr>
          <p:nvPr>
            <p:ph type="title"/>
          </p:nvPr>
        </p:nvSpPr>
        <p:spPr>
          <a:xfrm>
            <a:off x="8543108" y="365125"/>
            <a:ext cx="3409405" cy="1899912"/>
          </a:xfrm>
        </p:spPr>
        <p:txBody>
          <a:bodyPr vert="horz" lIns="91440" tIns="45720" rIns="91440" bIns="45720" rtlCol="0" anchor="ctr">
            <a:normAutofit/>
          </a:bodyPr>
          <a:lstStyle/>
          <a:p>
            <a:r>
              <a:rPr lang="en-US" sz="4000" u="sng" dirty="0">
                <a:effectLst>
                  <a:outerShdw blurRad="38100" dist="38100" dir="2700000" algn="tl">
                    <a:srgbClr val="000000">
                      <a:alpha val="43137"/>
                    </a:srgbClr>
                  </a:outerShdw>
                </a:effectLst>
              </a:rPr>
              <a:t>Was </a:t>
            </a:r>
            <a:r>
              <a:rPr lang="en-US" sz="4000" u="sng" dirty="0" err="1">
                <a:effectLst>
                  <a:outerShdw blurRad="38100" dist="38100" dir="2700000" algn="tl">
                    <a:srgbClr val="000000">
                      <a:alpha val="43137"/>
                    </a:srgbClr>
                  </a:outerShdw>
                </a:effectLst>
              </a:rPr>
              <a:t>Auffällt</a:t>
            </a:r>
            <a:r>
              <a:rPr lang="en-US" sz="4000" u="sng" dirty="0">
                <a:effectLst>
                  <a:outerShdw blurRad="38100" dist="38100" dir="2700000" algn="tl">
                    <a:srgbClr val="000000">
                      <a:alpha val="43137"/>
                    </a:srgbClr>
                  </a:outerShdw>
                </a:effectLst>
              </a:rPr>
              <a:t> ?</a:t>
            </a:r>
          </a:p>
        </p:txBody>
      </p:sp>
      <p:sp>
        <p:nvSpPr>
          <p:cNvPr id="14" name="Textfeld 13">
            <a:extLst>
              <a:ext uri="{FF2B5EF4-FFF2-40B4-BE49-F238E27FC236}">
                <a16:creationId xmlns:a16="http://schemas.microsoft.com/office/drawing/2014/main" id="{0157FAB4-8780-80C5-9C06-31F6E729C893}"/>
              </a:ext>
            </a:extLst>
          </p:cNvPr>
          <p:cNvSpPr txBox="1"/>
          <p:nvPr/>
        </p:nvSpPr>
        <p:spPr>
          <a:xfrm>
            <a:off x="8897815" y="2434201"/>
            <a:ext cx="2455984" cy="3742762"/>
          </a:xfrm>
          <a:prstGeom prst="rect">
            <a:avLst/>
          </a:prstGeom>
        </p:spPr>
        <p:txBody>
          <a:bodyPr vert="horz" lIns="91440" tIns="45720" rIns="91440" bIns="45720" rtlCol="0">
            <a:normAutofit/>
          </a:bodyPr>
          <a:lstStyle/>
          <a:p>
            <a:pPr>
              <a:lnSpc>
                <a:spcPct val="90000"/>
              </a:lnSpc>
              <a:spcAft>
                <a:spcPts val="600"/>
              </a:spcAft>
            </a:pPr>
            <a:r>
              <a:rPr lang="en-US" sz="3600" dirty="0" err="1"/>
              <a:t>Finnland</a:t>
            </a:r>
            <a:r>
              <a:rPr lang="en-US" sz="3600" dirty="0"/>
              <a:t> , </a:t>
            </a:r>
            <a:r>
              <a:rPr lang="en-US" sz="3600" dirty="0" err="1"/>
              <a:t>Dänemark</a:t>
            </a:r>
            <a:r>
              <a:rPr lang="en-US" sz="3600" dirty="0"/>
              <a:t> und </a:t>
            </a:r>
            <a:r>
              <a:rPr lang="en-US" sz="3600" dirty="0" err="1"/>
              <a:t>Norwegen</a:t>
            </a:r>
            <a:r>
              <a:rPr lang="en-US" sz="3600" dirty="0"/>
              <a:t> </a:t>
            </a:r>
            <a:r>
              <a:rPr lang="en-US" sz="3600" dirty="0" err="1"/>
              <a:t>führen</a:t>
            </a:r>
            <a:r>
              <a:rPr lang="en-US" sz="3600" dirty="0"/>
              <a:t> die </a:t>
            </a:r>
            <a:r>
              <a:rPr lang="en-US" sz="3600" dirty="0" err="1"/>
              <a:t>Liste</a:t>
            </a:r>
            <a:r>
              <a:rPr lang="en-US" sz="3600" dirty="0"/>
              <a:t> an</a:t>
            </a:r>
            <a:r>
              <a:rPr lang="en-US" sz="2000" dirty="0"/>
              <a:t>.</a:t>
            </a:r>
          </a:p>
        </p:txBody>
      </p:sp>
    </p:spTree>
    <p:extLst>
      <p:ext uri="{BB962C8B-B14F-4D97-AF65-F5344CB8AC3E}">
        <p14:creationId xmlns:p14="http://schemas.microsoft.com/office/powerpoint/2010/main" val="186315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DBA71A3-90F5-BD5E-6689-543F33148AF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Die 10 Glücklichsten Länder !</a:t>
            </a:r>
          </a:p>
        </p:txBody>
      </p:sp>
      <p:pic>
        <p:nvPicPr>
          <p:cNvPr id="5" name="Inhaltsplatzhalter 4" descr="Ein Bild, das Text, Screenshot, Farbigkeit, Reihe enthält.&#10;&#10;Automatisch generierte Beschreibung">
            <a:extLst>
              <a:ext uri="{FF2B5EF4-FFF2-40B4-BE49-F238E27FC236}">
                <a16:creationId xmlns:a16="http://schemas.microsoft.com/office/drawing/2014/main" id="{ADD84725-32D4-BEA5-440B-DBACB289FDF7}"/>
              </a:ext>
            </a:extLst>
          </p:cNvPr>
          <p:cNvPicPr>
            <a:picLocks noGrp="1" noChangeAspect="1"/>
          </p:cNvPicPr>
          <p:nvPr>
            <p:ph idx="1"/>
          </p:nvPr>
        </p:nvPicPr>
        <p:blipFill>
          <a:blip r:embed="rId2"/>
          <a:stretch>
            <a:fillRect/>
          </a:stretch>
        </p:blipFill>
        <p:spPr>
          <a:xfrm>
            <a:off x="3534508" y="961812"/>
            <a:ext cx="8194430" cy="5456573"/>
          </a:xfrm>
          <a:prstGeom prst="rect">
            <a:avLst/>
          </a:prstGeom>
        </p:spPr>
      </p:pic>
    </p:spTree>
    <p:extLst>
      <p:ext uri="{BB962C8B-B14F-4D97-AF65-F5344CB8AC3E}">
        <p14:creationId xmlns:p14="http://schemas.microsoft.com/office/powerpoint/2010/main" val="2459005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el 1">
            <a:extLst>
              <a:ext uri="{FF2B5EF4-FFF2-40B4-BE49-F238E27FC236}">
                <a16:creationId xmlns:a16="http://schemas.microsoft.com/office/drawing/2014/main" id="{E9F81F83-2E0A-B8BA-187C-114606B5BCF3}"/>
              </a:ext>
            </a:extLst>
          </p:cNvPr>
          <p:cNvSpPr>
            <a:spLocks noGrp="1"/>
          </p:cNvSpPr>
          <p:nvPr>
            <p:ph type="title"/>
          </p:nvPr>
        </p:nvSpPr>
        <p:spPr>
          <a:xfrm>
            <a:off x="630936" y="495992"/>
            <a:ext cx="4195140" cy="5638831"/>
          </a:xfrm>
          <a:noFill/>
        </p:spPr>
        <p:txBody>
          <a:bodyPr anchor="ctr">
            <a:normAutofit/>
          </a:bodyPr>
          <a:lstStyle/>
          <a:p>
            <a:r>
              <a:rPr lang="de-DE" sz="4800"/>
              <a:t>Warum sind diese Staaten soweit Oben ?</a:t>
            </a:r>
          </a:p>
        </p:txBody>
      </p:sp>
      <p:graphicFrame>
        <p:nvGraphicFramePr>
          <p:cNvPr id="5" name="Inhaltsplatzhalter 2">
            <a:extLst>
              <a:ext uri="{FF2B5EF4-FFF2-40B4-BE49-F238E27FC236}">
                <a16:creationId xmlns:a16="http://schemas.microsoft.com/office/drawing/2014/main" id="{925E871F-7BAE-FF48-1CDD-70CCED9C629D}"/>
              </a:ext>
            </a:extLst>
          </p:cNvPr>
          <p:cNvGraphicFramePr>
            <a:graphicFrameLocks noGrp="1"/>
          </p:cNvGraphicFramePr>
          <p:nvPr>
            <p:ph idx="1"/>
            <p:extLst>
              <p:ext uri="{D42A27DB-BD31-4B8C-83A1-F6EECF244321}">
                <p14:modId xmlns:p14="http://schemas.microsoft.com/office/powerpoint/2010/main" val="1353524932"/>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933860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26" name="Straight Connector 25">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BE0D975-7725-493F-8862-ED40C46BE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683F0D96-8CD4-4CDE-B0CC-657797260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24C51D7-954A-4143-B39C-4752FA3B6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491EF17-1635-4AEB-AC11-07BA2A119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32F202BA-4686-4BC5-8CA5-60010A0FC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753C14B0-1161-49D1-9AAC-B4BAD7436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8E96422-DF7F-4DB7-9786-EABEBF8BC6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nhaltsplatzhalter 4">
            <a:extLst>
              <a:ext uri="{FF2B5EF4-FFF2-40B4-BE49-F238E27FC236}">
                <a16:creationId xmlns:a16="http://schemas.microsoft.com/office/drawing/2014/main" id="{FCB6A998-401D-D9FF-324A-106F485720B2}"/>
              </a:ext>
            </a:extLst>
          </p:cNvPr>
          <p:cNvPicPr>
            <a:picLocks noChangeAspect="1"/>
          </p:cNvPicPr>
          <p:nvPr/>
        </p:nvPicPr>
        <p:blipFill>
          <a:blip r:embed="rId2"/>
          <a:stretch>
            <a:fillRect/>
          </a:stretch>
        </p:blipFill>
        <p:spPr>
          <a:xfrm>
            <a:off x="411708" y="338510"/>
            <a:ext cx="5310867" cy="4525339"/>
          </a:xfrm>
          <a:prstGeom prst="rect">
            <a:avLst/>
          </a:prstGeom>
        </p:spPr>
      </p:pic>
      <p:sp>
        <p:nvSpPr>
          <p:cNvPr id="39" name="Rectangle 38">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Grafik 6" descr="Ein Bild, das Natur, Polarlichter, Himmel, draußen enthält.&#10;&#10;Automatisch generierte Beschreibung">
            <a:extLst>
              <a:ext uri="{FF2B5EF4-FFF2-40B4-BE49-F238E27FC236}">
                <a16:creationId xmlns:a16="http://schemas.microsoft.com/office/drawing/2014/main" id="{728CDA17-0D89-0CC0-B0AE-711E5A3F4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9111" y="338509"/>
            <a:ext cx="5330898" cy="4525335"/>
          </a:xfrm>
          <a:prstGeom prst="rect">
            <a:avLst/>
          </a:prstGeom>
        </p:spPr>
      </p:pic>
      <p:sp>
        <p:nvSpPr>
          <p:cNvPr id="47" name="Rectangle 46">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el 1">
            <a:extLst>
              <a:ext uri="{FF2B5EF4-FFF2-40B4-BE49-F238E27FC236}">
                <a16:creationId xmlns:a16="http://schemas.microsoft.com/office/drawing/2014/main" id="{CBAD6148-2DCA-4E72-CEA5-F85C2B626574}"/>
              </a:ext>
            </a:extLst>
          </p:cNvPr>
          <p:cNvSpPr>
            <a:spLocks noGrp="1"/>
          </p:cNvSpPr>
          <p:nvPr>
            <p:ph type="title"/>
          </p:nvPr>
        </p:nvSpPr>
        <p:spPr>
          <a:xfrm>
            <a:off x="2477407" y="5326368"/>
            <a:ext cx="7867786" cy="821354"/>
          </a:xfrm>
          <a:noFill/>
        </p:spPr>
        <p:txBody>
          <a:bodyPr vert="horz" lIns="91440" tIns="45720" rIns="91440" bIns="45720" rtlCol="0" anchor="t">
            <a:normAutofit fontScale="90000"/>
          </a:bodyPr>
          <a:lstStyle/>
          <a:p>
            <a:r>
              <a:rPr lang="en-US" sz="4800" kern="1200" dirty="0" err="1">
                <a:solidFill>
                  <a:schemeClr val="bg1"/>
                </a:solidFill>
                <a:latin typeface="+mj-lt"/>
                <a:ea typeface="+mj-ea"/>
                <a:cs typeface="+mj-cs"/>
              </a:rPr>
              <a:t>Entwicklungen</a:t>
            </a:r>
            <a:r>
              <a:rPr lang="en-US" sz="4800" kern="1200" dirty="0">
                <a:solidFill>
                  <a:schemeClr val="bg1"/>
                </a:solidFill>
                <a:latin typeface="+mj-lt"/>
                <a:ea typeface="+mj-ea"/>
                <a:cs typeface="+mj-cs"/>
              </a:rPr>
              <a:t> </a:t>
            </a:r>
            <a:r>
              <a:rPr lang="en-US" sz="4800" dirty="0">
                <a:solidFill>
                  <a:schemeClr val="bg1"/>
                </a:solidFill>
              </a:rPr>
              <a:t>2018- 2019 </a:t>
            </a:r>
            <a:r>
              <a:rPr lang="en-US" sz="4800" dirty="0" err="1">
                <a:solidFill>
                  <a:schemeClr val="bg1"/>
                </a:solidFill>
              </a:rPr>
              <a:t>bei</a:t>
            </a:r>
            <a:r>
              <a:rPr lang="en-US" sz="4800" dirty="0">
                <a:solidFill>
                  <a:schemeClr val="bg1"/>
                </a:solidFill>
              </a:rPr>
              <a:t> den </a:t>
            </a:r>
            <a:r>
              <a:rPr lang="en-US" sz="4800" dirty="0" err="1">
                <a:solidFill>
                  <a:schemeClr val="bg1"/>
                </a:solidFill>
              </a:rPr>
              <a:t>wichtigsten</a:t>
            </a:r>
            <a:r>
              <a:rPr lang="en-US" sz="4800" dirty="0">
                <a:solidFill>
                  <a:schemeClr val="bg1"/>
                </a:solidFill>
              </a:rPr>
              <a:t> 6 </a:t>
            </a:r>
            <a:r>
              <a:rPr lang="en-US" sz="4800" dirty="0" err="1">
                <a:solidFill>
                  <a:schemeClr val="bg1"/>
                </a:solidFill>
              </a:rPr>
              <a:t>Staaten</a:t>
            </a:r>
            <a:r>
              <a:rPr lang="en-US" sz="4800" dirty="0">
                <a:solidFill>
                  <a:schemeClr val="bg1"/>
                </a:solidFill>
              </a:rPr>
              <a:t>.</a:t>
            </a:r>
            <a:endParaRPr lang="en-US" sz="4800" kern="1200" dirty="0">
              <a:solidFill>
                <a:schemeClr val="bg1"/>
              </a:solidFill>
              <a:latin typeface="+mj-lt"/>
              <a:ea typeface="+mj-ea"/>
              <a:cs typeface="+mj-cs"/>
            </a:endParaRPr>
          </a:p>
        </p:txBody>
      </p:sp>
      <mc:AlternateContent xmlns:mc="http://schemas.openxmlformats.org/markup-compatibility/2006" xmlns:cx4="http://schemas.microsoft.com/office/drawing/2016/5/10/chartex">
        <mc:Choice Requires="cx4">
          <p:graphicFrame>
            <p:nvGraphicFramePr>
              <p:cNvPr id="17" name="Inhaltsplatzhalter 16">
                <a:extLst>
                  <a:ext uri="{FF2B5EF4-FFF2-40B4-BE49-F238E27FC236}">
                    <a16:creationId xmlns:a16="http://schemas.microsoft.com/office/drawing/2014/main" id="{A7DE3333-45E2-28CE-657B-7BB0DBA18029}"/>
                  </a:ext>
                </a:extLst>
              </p:cNvPr>
              <p:cNvGraphicFramePr>
                <a:graphicFrameLocks noGrp="1"/>
              </p:cNvGraphicFramePr>
              <p:nvPr>
                <p:ph idx="1"/>
                <p:extLst>
                  <p:ext uri="{D42A27DB-BD31-4B8C-83A1-F6EECF244321}">
                    <p14:modId xmlns:p14="http://schemas.microsoft.com/office/powerpoint/2010/main" val="3156149417"/>
                  </p:ext>
                </p:extLst>
              </p:nvPr>
            </p:nvGraphicFramePr>
            <p:xfrm>
              <a:off x="6149110" y="4062132"/>
              <a:ext cx="5231661" cy="254810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7" name="Inhaltsplatzhalter 16">
                <a:extLst>
                  <a:ext uri="{FF2B5EF4-FFF2-40B4-BE49-F238E27FC236}">
                    <a16:creationId xmlns:a16="http://schemas.microsoft.com/office/drawing/2014/main" id="{A7DE3333-45E2-28CE-657B-7BB0DBA18029}"/>
                  </a:ext>
                </a:extLst>
              </p:cNvPr>
              <p:cNvPicPr>
                <a:picLocks noGrp="1" noRot="1" noChangeAspect="1" noMove="1" noResize="1" noEditPoints="1" noAdjustHandles="1" noChangeArrowheads="1" noChangeShapeType="1"/>
              </p:cNvPicPr>
              <p:nvPr/>
            </p:nvPicPr>
            <p:blipFill>
              <a:blip r:embed="rId5"/>
              <a:stretch>
                <a:fillRect/>
              </a:stretch>
            </p:blipFill>
            <p:spPr>
              <a:xfrm>
                <a:off x="6149110" y="4062132"/>
                <a:ext cx="5231661" cy="2548109"/>
              </a:xfrm>
              <a:prstGeom prst="rect">
                <a:avLst/>
              </a:prstGeom>
            </p:spPr>
          </p:pic>
        </mc:Fallback>
      </mc:AlternateContent>
    </p:spTree>
    <p:extLst>
      <p:ext uri="{BB962C8B-B14F-4D97-AF65-F5344CB8AC3E}">
        <p14:creationId xmlns:p14="http://schemas.microsoft.com/office/powerpoint/2010/main" val="242772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557737A-61DF-87C6-B714-17CBC790913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Die </a:t>
            </a:r>
            <a:r>
              <a:rPr lang="en-US" sz="3600" kern="1200" dirty="0" err="1">
                <a:solidFill>
                  <a:srgbClr val="FFFFFF"/>
                </a:solidFill>
                <a:latin typeface="+mj-lt"/>
                <a:ea typeface="+mj-ea"/>
                <a:cs typeface="+mj-cs"/>
              </a:rPr>
              <a:t>Kontinente</a:t>
            </a:r>
            <a:br>
              <a:rPr lang="en-US" sz="3600" kern="1200" dirty="0">
                <a:solidFill>
                  <a:srgbClr val="FFFFFF"/>
                </a:solidFill>
                <a:latin typeface="+mj-lt"/>
                <a:ea typeface="+mj-ea"/>
                <a:cs typeface="+mj-cs"/>
              </a:rPr>
            </a:br>
            <a:r>
              <a:rPr lang="en-US" sz="3600" kern="1200" dirty="0" err="1">
                <a:solidFill>
                  <a:srgbClr val="FFFFFF"/>
                </a:solidFill>
                <a:latin typeface="+mj-lt"/>
                <a:ea typeface="+mj-ea"/>
                <a:cs typeface="+mj-cs"/>
              </a:rPr>
              <a:t>im</a:t>
            </a:r>
            <a:r>
              <a:rPr lang="en-US" sz="3600" kern="1200" dirty="0">
                <a:solidFill>
                  <a:srgbClr val="FFFFFF"/>
                </a:solidFill>
                <a:latin typeface="+mj-lt"/>
                <a:ea typeface="+mj-ea"/>
                <a:cs typeface="+mj-cs"/>
              </a:rPr>
              <a:t> </a:t>
            </a:r>
            <a:br>
              <a:rPr lang="en-US" sz="3600" kern="1200" dirty="0">
                <a:solidFill>
                  <a:srgbClr val="FFFFFF"/>
                </a:solidFill>
                <a:latin typeface="+mj-lt"/>
                <a:ea typeface="+mj-ea"/>
                <a:cs typeface="+mj-cs"/>
              </a:rPr>
            </a:br>
            <a:r>
              <a:rPr lang="en-US" sz="3600" kern="1200" dirty="0" err="1">
                <a:solidFill>
                  <a:srgbClr val="FFFFFF"/>
                </a:solidFill>
                <a:latin typeface="+mj-lt"/>
                <a:ea typeface="+mj-ea"/>
                <a:cs typeface="+mj-cs"/>
              </a:rPr>
              <a:t>Barplot</a:t>
            </a:r>
            <a:endParaRPr lang="en-US" sz="3600" kern="1200" dirty="0">
              <a:solidFill>
                <a:srgbClr val="FFFFFF"/>
              </a:solidFill>
              <a:latin typeface="+mj-lt"/>
              <a:ea typeface="+mj-ea"/>
              <a:cs typeface="+mj-cs"/>
            </a:endParaRPr>
          </a:p>
        </p:txBody>
      </p:sp>
      <p:pic>
        <p:nvPicPr>
          <p:cNvPr id="5" name="Inhaltsplatzhalter 4">
            <a:extLst>
              <a:ext uri="{FF2B5EF4-FFF2-40B4-BE49-F238E27FC236}">
                <a16:creationId xmlns:a16="http://schemas.microsoft.com/office/drawing/2014/main" id="{ADAA33A0-602B-71E8-592C-8D7AD27003A9}"/>
              </a:ext>
            </a:extLst>
          </p:cNvPr>
          <p:cNvPicPr>
            <a:picLocks noGrp="1" noChangeAspect="1"/>
          </p:cNvPicPr>
          <p:nvPr>
            <p:ph idx="1"/>
          </p:nvPr>
        </p:nvPicPr>
        <p:blipFill>
          <a:blip r:embed="rId2"/>
          <a:stretch>
            <a:fillRect/>
          </a:stretch>
        </p:blipFill>
        <p:spPr>
          <a:xfrm>
            <a:off x="4527803" y="439615"/>
            <a:ext cx="7447319" cy="5908431"/>
          </a:xfrm>
          <a:prstGeom prst="rect">
            <a:avLst/>
          </a:prstGeom>
        </p:spPr>
      </p:pic>
    </p:spTree>
    <p:extLst>
      <p:ext uri="{BB962C8B-B14F-4D97-AF65-F5344CB8AC3E}">
        <p14:creationId xmlns:p14="http://schemas.microsoft.com/office/powerpoint/2010/main" val="423341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F77BC38-67F0-459C-DB7E-8C163B273BA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Die </a:t>
            </a:r>
            <a:r>
              <a:rPr lang="en-US" sz="3600" kern="1200" dirty="0" err="1">
                <a:solidFill>
                  <a:srgbClr val="FFFFFF"/>
                </a:solidFill>
                <a:latin typeface="+mj-lt"/>
                <a:ea typeface="+mj-ea"/>
                <a:cs typeface="+mj-cs"/>
              </a:rPr>
              <a:t>kontinente</a:t>
            </a:r>
            <a:br>
              <a:rPr lang="en-US" sz="3600" kern="1200" dirty="0">
                <a:solidFill>
                  <a:srgbClr val="FFFFFF"/>
                </a:solidFill>
                <a:latin typeface="+mj-lt"/>
                <a:ea typeface="+mj-ea"/>
                <a:cs typeface="+mj-cs"/>
              </a:rPr>
            </a:br>
            <a:r>
              <a:rPr lang="en-US" sz="3600" kern="1200" dirty="0" err="1">
                <a:solidFill>
                  <a:srgbClr val="FFFFFF"/>
                </a:solidFill>
                <a:latin typeface="+mj-lt"/>
                <a:ea typeface="+mj-ea"/>
                <a:cs typeface="+mj-cs"/>
              </a:rPr>
              <a:t>im</a:t>
            </a:r>
            <a:r>
              <a:rPr lang="en-US" sz="3600" kern="1200" dirty="0">
                <a:solidFill>
                  <a:srgbClr val="FFFFFF"/>
                </a:solidFill>
                <a:latin typeface="+mj-lt"/>
                <a:ea typeface="+mj-ea"/>
                <a:cs typeface="+mj-cs"/>
              </a:rPr>
              <a:t> </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Boxplot</a:t>
            </a:r>
          </a:p>
        </p:txBody>
      </p:sp>
      <p:pic>
        <p:nvPicPr>
          <p:cNvPr id="5" name="Inhaltsplatzhalter 4" descr="Ein Bild, das Text, Screenshot, Diagramm, Reihe enthält.&#10;&#10;Automatisch generierte Beschreibung">
            <a:extLst>
              <a:ext uri="{FF2B5EF4-FFF2-40B4-BE49-F238E27FC236}">
                <a16:creationId xmlns:a16="http://schemas.microsoft.com/office/drawing/2014/main" id="{59D6727A-24DC-5587-7162-0AE20C4C06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6526" y="580760"/>
            <a:ext cx="7975474" cy="5906125"/>
          </a:xfrm>
          <a:prstGeom prst="rect">
            <a:avLst/>
          </a:prstGeom>
        </p:spPr>
      </p:pic>
      <p:sp>
        <p:nvSpPr>
          <p:cNvPr id="7" name="Textfeld 6">
            <a:extLst>
              <a:ext uri="{FF2B5EF4-FFF2-40B4-BE49-F238E27FC236}">
                <a16:creationId xmlns:a16="http://schemas.microsoft.com/office/drawing/2014/main" id="{9AD61553-86BE-F6B5-1487-B7924BD99799}"/>
              </a:ext>
            </a:extLst>
          </p:cNvPr>
          <p:cNvSpPr txBox="1"/>
          <p:nvPr/>
        </p:nvSpPr>
        <p:spPr>
          <a:xfrm>
            <a:off x="6954994" y="1685109"/>
            <a:ext cx="1379109" cy="369332"/>
          </a:xfrm>
          <a:prstGeom prst="rect">
            <a:avLst/>
          </a:prstGeom>
          <a:noFill/>
        </p:spPr>
        <p:txBody>
          <a:bodyPr wrap="square" rtlCol="0">
            <a:spAutoFit/>
          </a:bodyPr>
          <a:lstStyle/>
          <a:p>
            <a:r>
              <a:rPr lang="de-DE" dirty="0"/>
              <a:t>Süd Afrika</a:t>
            </a:r>
          </a:p>
        </p:txBody>
      </p:sp>
      <p:sp>
        <p:nvSpPr>
          <p:cNvPr id="23" name="Pfeil: nach unten 22">
            <a:extLst>
              <a:ext uri="{FF2B5EF4-FFF2-40B4-BE49-F238E27FC236}">
                <a16:creationId xmlns:a16="http://schemas.microsoft.com/office/drawing/2014/main" id="{4E2DFF28-1133-4A0D-8260-3D214321AA60}"/>
              </a:ext>
            </a:extLst>
          </p:cNvPr>
          <p:cNvSpPr/>
          <p:nvPr/>
        </p:nvSpPr>
        <p:spPr>
          <a:xfrm>
            <a:off x="7261208" y="2054441"/>
            <a:ext cx="276062" cy="11043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47AA0C34-6F49-452E-CFD9-629465349F69}"/>
              </a:ext>
            </a:extLst>
          </p:cNvPr>
          <p:cNvSpPr txBox="1"/>
          <p:nvPr/>
        </p:nvSpPr>
        <p:spPr>
          <a:xfrm>
            <a:off x="8987246" y="4907769"/>
            <a:ext cx="888274" cy="369332"/>
          </a:xfrm>
          <a:prstGeom prst="rect">
            <a:avLst/>
          </a:prstGeom>
          <a:noFill/>
        </p:spPr>
        <p:txBody>
          <a:bodyPr wrap="square" rtlCol="0">
            <a:spAutoFit/>
          </a:bodyPr>
          <a:lstStyle/>
          <a:p>
            <a:r>
              <a:rPr lang="de-DE" dirty="0"/>
              <a:t>Mexico</a:t>
            </a:r>
          </a:p>
        </p:txBody>
      </p:sp>
      <mc:AlternateContent xmlns:mc="http://schemas.openxmlformats.org/markup-compatibility/2006">
        <mc:Choice xmlns:p14="http://schemas.microsoft.com/office/powerpoint/2010/main" Requires="p14">
          <p:contentPart p14:bwMode="auto" r:id="rId3">
            <p14:nvContentPartPr>
              <p14:cNvPr id="27" name="Freihand 26">
                <a:extLst>
                  <a:ext uri="{FF2B5EF4-FFF2-40B4-BE49-F238E27FC236}">
                    <a16:creationId xmlns:a16="http://schemas.microsoft.com/office/drawing/2014/main" id="{D130A528-D470-A34A-2DC9-0F4FFF30F400}"/>
                  </a:ext>
                </a:extLst>
              </p14:cNvPr>
              <p14:cNvContentPartPr/>
              <p14:nvPr/>
            </p14:nvContentPartPr>
            <p14:xfrm>
              <a:off x="9882309" y="4948251"/>
              <a:ext cx="476280" cy="127800"/>
            </p14:xfrm>
          </p:contentPart>
        </mc:Choice>
        <mc:Fallback>
          <p:pic>
            <p:nvPicPr>
              <p:cNvPr id="27" name="Freihand 26">
                <a:extLst>
                  <a:ext uri="{FF2B5EF4-FFF2-40B4-BE49-F238E27FC236}">
                    <a16:creationId xmlns:a16="http://schemas.microsoft.com/office/drawing/2014/main" id="{D130A528-D470-A34A-2DC9-0F4FFF30F400}"/>
                  </a:ext>
                </a:extLst>
              </p:cNvPr>
              <p:cNvPicPr/>
              <p:nvPr/>
            </p:nvPicPr>
            <p:blipFill>
              <a:blip r:embed="rId4"/>
              <a:stretch>
                <a:fillRect/>
              </a:stretch>
            </p:blipFill>
            <p:spPr>
              <a:xfrm>
                <a:off x="9819309" y="4885611"/>
                <a:ext cx="601920" cy="253440"/>
              </a:xfrm>
              <a:prstGeom prst="rect">
                <a:avLst/>
              </a:prstGeom>
            </p:spPr>
          </p:pic>
        </mc:Fallback>
      </mc:AlternateContent>
    </p:spTree>
    <p:extLst>
      <p:ext uri="{BB962C8B-B14F-4D97-AF65-F5344CB8AC3E}">
        <p14:creationId xmlns:p14="http://schemas.microsoft.com/office/powerpoint/2010/main" val="57471223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Words>
  <Application>Microsoft Office PowerPoint</Application>
  <PresentationFormat>Breitbild</PresentationFormat>
  <Paragraphs>33</Paragraphs>
  <Slides>13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Calibri Light</vt:lpstr>
      <vt:lpstr>Office</vt:lpstr>
      <vt:lpstr>Project Mai 2023</vt:lpstr>
      <vt:lpstr>Die Glücklichkeit der Welt</vt:lpstr>
      <vt:lpstr>Alles Glück dieser Welt:</vt:lpstr>
      <vt:lpstr>Was Auffällt ?</vt:lpstr>
      <vt:lpstr>Die 10 Glücklichsten Länder !</vt:lpstr>
      <vt:lpstr>Warum sind diese Staaten soweit Oben ?</vt:lpstr>
      <vt:lpstr>Entwicklungen 2018- 2019 bei den wichtigsten 6 Staaten.</vt:lpstr>
      <vt:lpstr>Die Kontinente im  Barplot</vt:lpstr>
      <vt:lpstr>Die kontinente im  Boxplot</vt:lpstr>
      <vt:lpstr>Die Verteilung auf der Welt</vt:lpstr>
      <vt:lpstr>Zusammenfassung:</vt:lpstr>
      <vt:lpstr>Verwendete Quellen:</vt:lpstr>
      <vt:lpstr>Und nun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Mai 2023</dc:title>
  <dc:creator>Mario Gehrke</dc:creator>
  <cp:lastModifiedBy>Mario Gehrke</cp:lastModifiedBy>
  <cp:revision>2</cp:revision>
  <dcterms:created xsi:type="dcterms:W3CDTF">2023-05-16T07:56:58Z</dcterms:created>
  <dcterms:modified xsi:type="dcterms:W3CDTF">2023-05-16T13:48:03Z</dcterms:modified>
</cp:coreProperties>
</file>