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B506-51A9-45E3-BE4A-8F3C7E0A4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AFCEE-71EF-4D8E-852B-667A14936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01D4-9087-4A24-A80F-59AAAC3B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02AE-A6EC-42E2-B6A2-042E81FC0ACA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1127D-A1E5-42F6-AF16-99831946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F2781-2B3F-43FB-8CE8-E85121DE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992D-36F1-462E-A6E8-F587DAE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2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66BE-3739-43FB-B998-037C7988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3857E-9F10-463F-A633-8553F7828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69760-D70F-4C42-9A88-9556228D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02AE-A6EC-42E2-B6A2-042E81FC0ACA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9C0A-F78A-4E8E-9263-EA61AB50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5421F-34B2-4A31-A6E4-27E71782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992D-36F1-462E-A6E8-F587DAE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1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8E623-D4A0-41FD-BACC-C4488F91A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9B30C-A4CA-4879-B329-E22E0AD89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DFC9-D03C-409B-8D7B-DF73FA2D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02AE-A6EC-42E2-B6A2-042E81FC0ACA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FD13-7221-448C-BDA6-415E2C88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A1F6-AF1F-4415-9F80-560AEB5C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992D-36F1-462E-A6E8-F587DAE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0432-3629-4C0B-A075-36E40FAA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FF3C-C8FE-4D29-B9A0-94E08055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9DFD6-9A1A-4EEC-BD77-AFCD1FE8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02AE-A6EC-42E2-B6A2-042E81FC0ACA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4F022-6E55-4C8B-B8F5-63F1B1E4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3864-3C87-4AF7-9DD7-5CEBCDFC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992D-36F1-462E-A6E8-F587DAE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7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89A4-D16C-4332-9399-C6F23CA7B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B765E-3E3A-403F-A27F-ACB85575E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47DE-7F1F-4359-9C33-3711BA3C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02AE-A6EC-42E2-B6A2-042E81FC0ACA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81CF-BAA2-4BB2-AE7E-6481CDB6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43A32-8105-4D33-863C-DB64BA2B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992D-36F1-462E-A6E8-F587DAE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4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0C1B-6F51-491C-BC33-15758F12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C7C8-90D1-4D1D-B3A9-9475A6B69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8D2E8-0DD4-4F2E-9F76-7FDC044A1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73AF6-47B0-4F21-92C7-AC7AF62B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02AE-A6EC-42E2-B6A2-042E81FC0ACA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3BF3A-8DB3-45C2-AAD5-97682F8B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4AB0B-ED7F-47DB-9AB4-3AB1AA4A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992D-36F1-462E-A6E8-F587DAE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8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B56D-96D7-49DA-9C81-BFCCD6CB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738E0-3A45-4EC9-888A-923097E6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A787C-5526-4B14-AE6F-CC82E24E8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B1E66-2813-4046-A0E9-BDD5EE537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AB3AF-7DA9-4A01-8B8C-80B0543F1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453D0-53D8-4BA3-8A55-B0DB119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02AE-A6EC-42E2-B6A2-042E81FC0ACA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F91B6-B42B-485D-87B9-93D36629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2CF0E-0A7A-4709-8A67-3296C3BD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992D-36F1-462E-A6E8-F587DAE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5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DF57-7011-4E11-BBAF-9B451776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B933A-509E-41D1-8537-D394F3F0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02AE-A6EC-42E2-B6A2-042E81FC0ACA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7560C-211C-4E8A-B65B-DFE3CD34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9D201-3DFD-4ECF-B00B-0D7FD340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992D-36F1-462E-A6E8-F587DAE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589FC-8780-4FD2-AEBB-F973149C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02AE-A6EC-42E2-B6A2-042E81FC0ACA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13072-76D8-4D61-8C7F-477A3C06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1BD26-0F93-498A-B13A-ADBC9BCE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992D-36F1-462E-A6E8-F587DAE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9D09-7C4C-4E4F-9EEF-2AD75D7C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C705-C516-4783-A0F6-85305B839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3F48C-BD48-464F-9105-0639AB67F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89C0-96BA-49A5-BAE9-F10FED2D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02AE-A6EC-42E2-B6A2-042E81FC0ACA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6EF39-B029-4C0D-9BF7-8DD3B52E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97523-4C4B-4253-B7FB-F54D1357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992D-36F1-462E-A6E8-F587DAE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7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A014-785B-4D80-9AB6-35CBC727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10869-48F7-445F-9FA2-169833D0F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61305-7FE2-4ADD-8C2A-A6522D90E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9DB74-B2BB-4EF9-84B7-617F70CF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02AE-A6EC-42E2-B6A2-042E81FC0ACA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46760-79A5-42D9-B722-457063C1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B1422-0536-4FCD-9FDD-AE6D5A89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992D-36F1-462E-A6E8-F587DAE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8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6327A-5D04-49FF-AEE4-0DE70210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2F085-0613-4568-9AAB-23C1CA6C5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58C8D-089A-4765-B005-366B8D21B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502AE-A6EC-42E2-B6A2-042E81FC0ACA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5DAE0-5701-46BC-9DF7-35E78A4DA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7C2F4-83FF-4B51-9C5D-0B1328C69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992D-36F1-462E-A6E8-F587DAEB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F5D6-503C-46B4-B89C-3E5E8E129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12340-FFD8-4709-8111-9C4268C1B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6FFA-A821-42B4-9404-4B5D309D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4A26-A6EC-4C04-B9C3-E09462AC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begins on the planet earth (planet 1) </a:t>
            </a:r>
          </a:p>
          <a:p>
            <a:r>
              <a:rPr lang="en-US" dirty="0"/>
              <a:t>Earth has been depleted of all its resources; the user must travel to 5 planets to bring resources back to earth to save mankind.</a:t>
            </a:r>
          </a:p>
          <a:p>
            <a:r>
              <a:rPr lang="en-US" dirty="0"/>
              <a:t>The user will encounter challenges along the way to gain tokens. User will use these tokens as a form of currency to trade resources or sell back resources to the stores on  different planets. User will trade these resources at the 5 planets. </a:t>
            </a:r>
          </a:p>
          <a:p>
            <a:r>
              <a:rPr lang="en-US" dirty="0"/>
              <a:t>The goal is to comeback to earth with ()water, ()fuel, ()first-aid, () clothing, ()food. </a:t>
            </a:r>
          </a:p>
        </p:txBody>
      </p:sp>
    </p:spTree>
    <p:extLst>
      <p:ext uri="{BB962C8B-B14F-4D97-AF65-F5344CB8AC3E}">
        <p14:creationId xmlns:p14="http://schemas.microsoft.com/office/powerpoint/2010/main" val="360876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3B1848-0D73-4597-97FA-0DBC13B6E4E3}"/>
              </a:ext>
            </a:extLst>
          </p:cNvPr>
          <p:cNvSpPr/>
          <p:nvPr/>
        </p:nvSpPr>
        <p:spPr>
          <a:xfrm>
            <a:off x="96126" y="98353"/>
            <a:ext cx="2404533" cy="234526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33A323-5F98-4E4E-A5F7-035DDC4A552F}"/>
              </a:ext>
            </a:extLst>
          </p:cNvPr>
          <p:cNvCxnSpPr/>
          <p:nvPr/>
        </p:nvCxnSpPr>
        <p:spPr>
          <a:xfrm>
            <a:off x="2681323" y="1265035"/>
            <a:ext cx="501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B6AA7E-C4D5-4E23-848D-72278EE03106}"/>
              </a:ext>
            </a:extLst>
          </p:cNvPr>
          <p:cNvSpPr txBox="1"/>
          <p:nvPr/>
        </p:nvSpPr>
        <p:spPr>
          <a:xfrm>
            <a:off x="304927" y="426262"/>
            <a:ext cx="184013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will begin with </a:t>
            </a:r>
          </a:p>
          <a:p>
            <a:r>
              <a:rPr lang="en-US" sz="1600" dirty="0"/>
              <a:t>25-water </a:t>
            </a:r>
          </a:p>
          <a:p>
            <a:r>
              <a:rPr lang="en-US" sz="1600" dirty="0"/>
              <a:t>100- fuel</a:t>
            </a:r>
          </a:p>
          <a:p>
            <a:r>
              <a:rPr lang="en-US" sz="1600" dirty="0"/>
              <a:t>10- first aid</a:t>
            </a:r>
          </a:p>
          <a:p>
            <a:r>
              <a:rPr lang="en-US" sz="1600" dirty="0"/>
              <a:t>15- clothing</a:t>
            </a:r>
          </a:p>
          <a:p>
            <a:r>
              <a:rPr lang="en-US" sz="1600" dirty="0"/>
              <a:t>100- food </a:t>
            </a:r>
          </a:p>
          <a:p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64F51-9132-445F-B1C4-AE1E7DD67462}"/>
              </a:ext>
            </a:extLst>
          </p:cNvPr>
          <p:cNvSpPr txBox="1"/>
          <p:nvPr/>
        </p:nvSpPr>
        <p:spPr>
          <a:xfrm>
            <a:off x="304927" y="2402197"/>
            <a:ext cx="198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EARTH (Planet 1)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2AAD41-9953-4EEA-BB24-70860AA32D73}"/>
              </a:ext>
            </a:extLst>
          </p:cNvPr>
          <p:cNvSpPr/>
          <p:nvPr/>
        </p:nvSpPr>
        <p:spPr>
          <a:xfrm>
            <a:off x="3183212" y="98353"/>
            <a:ext cx="2404533" cy="2182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F1-8742-4F93-BB9E-6964573158EE}"/>
              </a:ext>
            </a:extLst>
          </p:cNvPr>
          <p:cNvSpPr/>
          <p:nvPr/>
        </p:nvSpPr>
        <p:spPr>
          <a:xfrm>
            <a:off x="2443110" y="1849126"/>
            <a:ext cx="117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EA898-AD64-449D-B273-B5EFE8934641}"/>
              </a:ext>
            </a:extLst>
          </p:cNvPr>
          <p:cNvSpPr txBox="1"/>
          <p:nvPr/>
        </p:nvSpPr>
        <p:spPr>
          <a:xfrm>
            <a:off x="3492595" y="2402197"/>
            <a:ext cx="1986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GOTHOM (Planet 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76C42-8D1E-4558-83D3-BAE321F752F5}"/>
              </a:ext>
            </a:extLst>
          </p:cNvPr>
          <p:cNvSpPr txBox="1"/>
          <p:nvPr/>
        </p:nvSpPr>
        <p:spPr>
          <a:xfrm>
            <a:off x="3492595" y="426262"/>
            <a:ext cx="177379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will come across first challenge. They’re being attack by aliens in order to defeat them the user must answer a </a:t>
            </a:r>
            <a:r>
              <a:rPr lang="en-US" sz="1050" dirty="0" err="1"/>
              <a:t>c#</a:t>
            </a:r>
            <a:r>
              <a:rPr lang="en-US" sz="1050" dirty="0"/>
              <a:t>  fill in the blank. At which point they will be rewarded 100 tokens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1B6912-8D24-42CB-A600-B63ED67CBBE4}"/>
              </a:ext>
            </a:extLst>
          </p:cNvPr>
          <p:cNvCxnSpPr>
            <a:cxnSpLocks/>
          </p:cNvCxnSpPr>
          <p:nvPr/>
        </p:nvCxnSpPr>
        <p:spPr>
          <a:xfrm flipH="1" flipV="1">
            <a:off x="1161907" y="3066334"/>
            <a:ext cx="3176337" cy="1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686581-252D-49D1-B5EE-071FF50B5CDC}"/>
              </a:ext>
            </a:extLst>
          </p:cNvPr>
          <p:cNvCxnSpPr/>
          <p:nvPr/>
        </p:nvCxnSpPr>
        <p:spPr>
          <a:xfrm flipV="1">
            <a:off x="1161907" y="2771529"/>
            <a:ext cx="0" cy="30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545E7A-0238-41EA-8BD2-D954032F06A1}"/>
              </a:ext>
            </a:extLst>
          </p:cNvPr>
          <p:cNvCxnSpPr>
            <a:cxnSpLocks/>
          </p:cNvCxnSpPr>
          <p:nvPr/>
        </p:nvCxnSpPr>
        <p:spPr>
          <a:xfrm>
            <a:off x="4338243" y="2740751"/>
            <a:ext cx="1" cy="3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A647A9-F920-4EE6-9C26-212D07FC85EC}"/>
              </a:ext>
            </a:extLst>
          </p:cNvPr>
          <p:cNvSpPr txBox="1"/>
          <p:nvPr/>
        </p:nvSpPr>
        <p:spPr>
          <a:xfrm>
            <a:off x="1498793" y="2804809"/>
            <a:ext cx="2736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After 3 failed attempts the user starts over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642ED9-03EB-479A-8909-176C42240D6E}"/>
              </a:ext>
            </a:extLst>
          </p:cNvPr>
          <p:cNvCxnSpPr>
            <a:stCxn id="10" idx="6"/>
          </p:cNvCxnSpPr>
          <p:nvPr/>
        </p:nvCxnSpPr>
        <p:spPr>
          <a:xfrm>
            <a:off x="5587745" y="1189442"/>
            <a:ext cx="558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E8CE88C-556A-4230-87D0-F2CE2B79790B}"/>
              </a:ext>
            </a:extLst>
          </p:cNvPr>
          <p:cNvSpPr/>
          <p:nvPr/>
        </p:nvSpPr>
        <p:spPr>
          <a:xfrm>
            <a:off x="6325678" y="171913"/>
            <a:ext cx="2404533" cy="2108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917351-A0F2-4990-A014-8C100FC5F473}"/>
              </a:ext>
            </a:extLst>
          </p:cNvPr>
          <p:cNvSpPr txBox="1"/>
          <p:nvPr/>
        </p:nvSpPr>
        <p:spPr>
          <a:xfrm>
            <a:off x="6822222" y="266112"/>
            <a:ext cx="1414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After successfully making it past the first challenge. You will be faced with the opportunity to buy /sell resources . User can buy the following items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003297-86C4-4D5D-8C25-CF52349A7410}"/>
              </a:ext>
            </a:extLst>
          </p:cNvPr>
          <p:cNvSpPr txBox="1"/>
          <p:nvPr/>
        </p:nvSpPr>
        <p:spPr>
          <a:xfrm>
            <a:off x="6270298" y="1099845"/>
            <a:ext cx="13026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u="sng" dirty="0"/>
              <a:t>LANET STORE</a:t>
            </a:r>
          </a:p>
          <a:p>
            <a:r>
              <a:rPr lang="en-US" sz="1100" dirty="0"/>
              <a:t>-First aid = 25t</a:t>
            </a:r>
          </a:p>
          <a:p>
            <a:r>
              <a:rPr lang="en-US" sz="1100" dirty="0"/>
              <a:t>-Fuel = 90t  </a:t>
            </a:r>
          </a:p>
          <a:p>
            <a:r>
              <a:rPr lang="en-US" sz="1100" dirty="0"/>
              <a:t>                             OR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ECEDB6-A1F0-40B2-BBF1-3736E14F8E37}"/>
              </a:ext>
            </a:extLst>
          </p:cNvPr>
          <p:cNvSpPr txBox="1"/>
          <p:nvPr/>
        </p:nvSpPr>
        <p:spPr>
          <a:xfrm>
            <a:off x="6565166" y="2326053"/>
            <a:ext cx="180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Vulcan (Planet 3)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362E8C-0AEE-4F2A-8EA8-A940E866C66F}"/>
              </a:ext>
            </a:extLst>
          </p:cNvPr>
          <p:cNvSpPr/>
          <p:nvPr/>
        </p:nvSpPr>
        <p:spPr>
          <a:xfrm>
            <a:off x="5520134" y="1837786"/>
            <a:ext cx="88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TRAVEL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33F5AD-4A97-41B6-860A-27E9B143556C}"/>
              </a:ext>
            </a:extLst>
          </p:cNvPr>
          <p:cNvCxnSpPr/>
          <p:nvPr/>
        </p:nvCxnSpPr>
        <p:spPr>
          <a:xfrm>
            <a:off x="8827104" y="1226222"/>
            <a:ext cx="558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836A153-28F9-48BB-894A-FD347F441AC3}"/>
              </a:ext>
            </a:extLst>
          </p:cNvPr>
          <p:cNvSpPr/>
          <p:nvPr/>
        </p:nvSpPr>
        <p:spPr>
          <a:xfrm>
            <a:off x="8668082" y="1781578"/>
            <a:ext cx="88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TRAVEL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2E9757-F067-4F7B-ADDB-51CB10F8AAAD}"/>
              </a:ext>
            </a:extLst>
          </p:cNvPr>
          <p:cNvSpPr/>
          <p:nvPr/>
        </p:nvSpPr>
        <p:spPr>
          <a:xfrm>
            <a:off x="8841238" y="3451451"/>
            <a:ext cx="2956332" cy="2599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5B15EFA-5B44-4229-BA73-F28B95795081}"/>
              </a:ext>
            </a:extLst>
          </p:cNvPr>
          <p:cNvSpPr/>
          <p:nvPr/>
        </p:nvSpPr>
        <p:spPr>
          <a:xfrm>
            <a:off x="1327068" y="3456641"/>
            <a:ext cx="3047681" cy="2708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314D22A-5885-4E50-9953-49D2781A873D}"/>
              </a:ext>
            </a:extLst>
          </p:cNvPr>
          <p:cNvSpPr/>
          <p:nvPr/>
        </p:nvSpPr>
        <p:spPr>
          <a:xfrm>
            <a:off x="9713502" y="171914"/>
            <a:ext cx="2318078" cy="2035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F703FC-15D7-4086-8F54-222BE1E7967E}"/>
              </a:ext>
            </a:extLst>
          </p:cNvPr>
          <p:cNvSpPr txBox="1"/>
          <p:nvPr/>
        </p:nvSpPr>
        <p:spPr>
          <a:xfrm>
            <a:off x="10227603" y="2225065"/>
            <a:ext cx="124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114F84-1402-4603-8F00-8B7544DB0017}"/>
              </a:ext>
            </a:extLst>
          </p:cNvPr>
          <p:cNvSpPr txBox="1"/>
          <p:nvPr/>
        </p:nvSpPr>
        <p:spPr>
          <a:xfrm>
            <a:off x="9748890" y="426262"/>
            <a:ext cx="20486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attempts at a math equation  (acquire 100t)</a:t>
            </a:r>
          </a:p>
          <a:p>
            <a:endParaRPr lang="en-US" sz="1200" dirty="0"/>
          </a:p>
          <a:p>
            <a:r>
              <a:rPr lang="en-US" sz="1200" dirty="0"/>
              <a:t>1 failed attempt: lose 25t</a:t>
            </a:r>
          </a:p>
          <a:p>
            <a:endParaRPr lang="en-US" sz="1200" dirty="0"/>
          </a:p>
          <a:p>
            <a:r>
              <a:rPr lang="en-US" sz="1200" dirty="0"/>
              <a:t>2 failed attempts: lose 50t</a:t>
            </a:r>
          </a:p>
          <a:p>
            <a:r>
              <a:rPr lang="en-US" sz="1200" dirty="0"/>
              <a:t>3 failed attempts</a:t>
            </a:r>
            <a:r>
              <a:rPr lang="en-US" sz="1400" dirty="0"/>
              <a:t>: </a:t>
            </a:r>
            <a:r>
              <a:rPr lang="en-US" sz="1200" dirty="0"/>
              <a:t>Back to beginning </a:t>
            </a:r>
          </a:p>
          <a:p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56AD89-F796-46C4-8821-DE6DB4F9C8B5}"/>
              </a:ext>
            </a:extLst>
          </p:cNvPr>
          <p:cNvCxnSpPr>
            <a:cxnSpLocks/>
          </p:cNvCxnSpPr>
          <p:nvPr/>
        </p:nvCxnSpPr>
        <p:spPr>
          <a:xfrm flipH="1">
            <a:off x="4379495" y="3030859"/>
            <a:ext cx="4447609" cy="3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DF3135-1646-498F-85DA-EA7D75355A9D}"/>
              </a:ext>
            </a:extLst>
          </p:cNvPr>
          <p:cNvCxnSpPr/>
          <p:nvPr/>
        </p:nvCxnSpPr>
        <p:spPr>
          <a:xfrm flipH="1">
            <a:off x="8827104" y="2146285"/>
            <a:ext cx="1011289" cy="88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6052548-07BD-474F-8722-F42BDC7D094E}"/>
              </a:ext>
            </a:extLst>
          </p:cNvPr>
          <p:cNvSpPr/>
          <p:nvPr/>
        </p:nvSpPr>
        <p:spPr>
          <a:xfrm rot="19030831">
            <a:off x="8641742" y="2368789"/>
            <a:ext cx="1241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3 failed attempts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C38DCF-7981-4752-9554-A1884D64FD77}"/>
              </a:ext>
            </a:extLst>
          </p:cNvPr>
          <p:cNvCxnSpPr>
            <a:cxnSpLocks/>
          </p:cNvCxnSpPr>
          <p:nvPr/>
        </p:nvCxnSpPr>
        <p:spPr>
          <a:xfrm flipH="1">
            <a:off x="10733897" y="2218458"/>
            <a:ext cx="604433" cy="122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148BACC-7841-4960-801D-61A3A2AFAE2B}"/>
              </a:ext>
            </a:extLst>
          </p:cNvPr>
          <p:cNvSpPr/>
          <p:nvPr/>
        </p:nvSpPr>
        <p:spPr>
          <a:xfrm>
            <a:off x="9332748" y="6027191"/>
            <a:ext cx="1931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AREA 51 (Planet 4)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047A37-57A7-4674-9224-CDB32BF44999}"/>
              </a:ext>
            </a:extLst>
          </p:cNvPr>
          <p:cNvSpPr/>
          <p:nvPr/>
        </p:nvSpPr>
        <p:spPr>
          <a:xfrm>
            <a:off x="5589302" y="3946283"/>
            <a:ext cx="2318078" cy="2035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3EF691-EE7C-44E0-8338-95FB3678E9CD}"/>
              </a:ext>
            </a:extLst>
          </p:cNvPr>
          <p:cNvSpPr/>
          <p:nvPr/>
        </p:nvSpPr>
        <p:spPr>
          <a:xfrm>
            <a:off x="6146418" y="5980647"/>
            <a:ext cx="108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challenge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2E9233-F96A-4F83-9016-F82EB5D800BC}"/>
              </a:ext>
            </a:extLst>
          </p:cNvPr>
          <p:cNvSpPr/>
          <p:nvPr/>
        </p:nvSpPr>
        <p:spPr>
          <a:xfrm>
            <a:off x="1915523" y="6209162"/>
            <a:ext cx="1870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HYDRO (Planet 5)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19FDD4-689E-405D-B9D4-7C8CDAD81F06}"/>
              </a:ext>
            </a:extLst>
          </p:cNvPr>
          <p:cNvCxnSpPr>
            <a:cxnSpLocks/>
          </p:cNvCxnSpPr>
          <p:nvPr/>
        </p:nvCxnSpPr>
        <p:spPr>
          <a:xfrm flipH="1">
            <a:off x="8076372" y="4825873"/>
            <a:ext cx="1055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A007B42-A27A-45CB-8A13-0BC16A823EE9}"/>
              </a:ext>
            </a:extLst>
          </p:cNvPr>
          <p:cNvCxnSpPr>
            <a:cxnSpLocks/>
          </p:cNvCxnSpPr>
          <p:nvPr/>
        </p:nvCxnSpPr>
        <p:spPr>
          <a:xfrm flipH="1" flipV="1">
            <a:off x="4531896" y="4943380"/>
            <a:ext cx="1564104" cy="2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8C2A3A-146F-461B-BCFF-857DF0036039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706672" y="2689777"/>
            <a:ext cx="620396" cy="212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9E945A-6F16-4C32-B3E8-98189035F02C}"/>
              </a:ext>
            </a:extLst>
          </p:cNvPr>
          <p:cNvSpPr txBox="1"/>
          <p:nvPr/>
        </p:nvSpPr>
        <p:spPr>
          <a:xfrm>
            <a:off x="5793557" y="4030302"/>
            <a:ext cx="1931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Trivia question</a:t>
            </a:r>
          </a:p>
          <a:p>
            <a:r>
              <a:rPr lang="en-US" dirty="0"/>
              <a:t>(acquire 100t)</a:t>
            </a:r>
          </a:p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8D2BCC-3BD2-4DBB-9DC0-C1BED26701CF}"/>
              </a:ext>
            </a:extLst>
          </p:cNvPr>
          <p:cNvSpPr txBox="1"/>
          <p:nvPr/>
        </p:nvSpPr>
        <p:spPr>
          <a:xfrm>
            <a:off x="5854536" y="4751258"/>
            <a:ext cx="1931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has the option to skip but it will cost 50% of resources.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2216B5-4F2E-49F4-8EAE-688855A1DDFF}"/>
              </a:ext>
            </a:extLst>
          </p:cNvPr>
          <p:cNvSpPr txBox="1"/>
          <p:nvPr/>
        </p:nvSpPr>
        <p:spPr>
          <a:xfrm>
            <a:off x="9332748" y="3750377"/>
            <a:ext cx="193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buy and sell items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DA4354C-4BF0-469C-B83C-23DA282A3F4C}"/>
              </a:ext>
            </a:extLst>
          </p:cNvPr>
          <p:cNvSpPr txBox="1"/>
          <p:nvPr/>
        </p:nvSpPr>
        <p:spPr>
          <a:xfrm>
            <a:off x="8841239" y="4396708"/>
            <a:ext cx="281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 fuel = 20tX1               clothing = 5t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CA788D-0A6B-403A-A27D-43D664C7D0C8}"/>
              </a:ext>
            </a:extLst>
          </p:cNvPr>
          <p:cNvSpPr txBox="1"/>
          <p:nvPr/>
        </p:nvSpPr>
        <p:spPr>
          <a:xfrm>
            <a:off x="8964786" y="4790855"/>
            <a:ext cx="279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Or Sell items </a:t>
            </a:r>
          </a:p>
          <a:p>
            <a:r>
              <a:rPr lang="en-US" sz="1400" dirty="0"/>
              <a:t>X1 first aid = 10t          x1 water = 10t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C767D6-BEA7-40E7-B9DC-2DA28C0963C7}"/>
              </a:ext>
            </a:extLst>
          </p:cNvPr>
          <p:cNvSpPr txBox="1"/>
          <p:nvPr/>
        </p:nvSpPr>
        <p:spPr>
          <a:xfrm>
            <a:off x="7520076" y="1099845"/>
            <a:ext cx="10442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Sell Store</a:t>
            </a:r>
          </a:p>
          <a:p>
            <a:r>
              <a:rPr lang="en-US" sz="1100" dirty="0"/>
              <a:t>X3 water = 15t</a:t>
            </a:r>
          </a:p>
          <a:p>
            <a:r>
              <a:rPr lang="en-US" sz="1100" dirty="0"/>
              <a:t>X3 food = 20t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439403-470A-4958-80EB-8E34DDD896E2}"/>
              </a:ext>
            </a:extLst>
          </p:cNvPr>
          <p:cNvSpPr txBox="1"/>
          <p:nvPr/>
        </p:nvSpPr>
        <p:spPr>
          <a:xfrm>
            <a:off x="1884184" y="3795195"/>
            <a:ext cx="1902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buy can sell all items. User can buy 1 of each item for 10t or sell 1 of each item for 10t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5F488B-7B07-4E09-BA25-47204DEB0D3C}"/>
              </a:ext>
            </a:extLst>
          </p:cNvPr>
          <p:cNvSpPr/>
          <p:nvPr/>
        </p:nvSpPr>
        <p:spPr>
          <a:xfrm>
            <a:off x="7954840" y="4295750"/>
            <a:ext cx="886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TRAVEL</a:t>
            </a:r>
          </a:p>
        </p:txBody>
      </p:sp>
    </p:spTree>
    <p:extLst>
      <p:ext uri="{BB962C8B-B14F-4D97-AF65-F5344CB8AC3E}">
        <p14:creationId xmlns:p14="http://schemas.microsoft.com/office/powerpoint/2010/main" val="46910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24453573597342AE4B1D05DD1507C2" ma:contentTypeVersion="4" ma:contentTypeDescription="Create a new document." ma:contentTypeScope="" ma:versionID="638e4ef9ec07bd53032aa0707fa47025">
  <xsd:schema xmlns:xsd="http://www.w3.org/2001/XMLSchema" xmlns:xs="http://www.w3.org/2001/XMLSchema" xmlns:p="http://schemas.microsoft.com/office/2006/metadata/properties" xmlns:ns3="64cfb7d1-fdd6-4d55-9728-90221bdbb955" targetNamespace="http://schemas.microsoft.com/office/2006/metadata/properties" ma:root="true" ma:fieldsID="7eaf93af45fd1d14de0583641de7dc0f" ns3:_="">
    <xsd:import namespace="64cfb7d1-fdd6-4d55-9728-90221bdbb9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cfb7d1-fdd6-4d55-9728-90221bdbb9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653B6-0F38-47EC-9CAD-9B69C0994598}">
  <ds:schemaRefs>
    <ds:schemaRef ds:uri="64cfb7d1-fdd6-4d55-9728-90221bdbb95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BE839D5-E5D8-402B-ABEF-6218CFC381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342EFD-B700-4C2E-962B-385676EBDC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cfb7d1-fdd6-4d55-9728-90221bdbb9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Space Game</vt:lpstr>
      <vt:lpstr>Story 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Game</dc:title>
  <dc:creator>Manson, Pharaoh</dc:creator>
  <cp:lastModifiedBy>Mario Gomes</cp:lastModifiedBy>
  <cp:revision>9</cp:revision>
  <dcterms:created xsi:type="dcterms:W3CDTF">2019-07-24T13:30:03Z</dcterms:created>
  <dcterms:modified xsi:type="dcterms:W3CDTF">2019-07-26T19:39:10Z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0x0101002F24453573597342AE4B1D05DD1507C2</vt:lpwstr>
  </property>
</Properties>
</file>