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F376-51CC-4127-A562-EF3111E67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1EBC6-FDAF-4BC0-B6F7-97C311F95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42D70-4C42-4F9B-83D2-5536050B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B6B6-948F-444F-9E78-7DB432B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E3D2F-1635-4F01-AD87-B9BE606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0336-0EA5-47AB-AB79-BB38A63B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4F919-7D55-4F71-9B44-FCED3D932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2D87-AED0-495E-8F0F-5038A81B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469C-71A0-457D-A30B-7AE2E04D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2FDF-9464-4F42-B25E-3D8B6126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ECA22-0372-4174-8306-6658D7EAA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227F1-C7A4-47EE-94A9-ACE4BBF89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2C3C-713B-42D9-94FD-24E2A267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BBB9-B989-4DBA-80AE-C813895C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D95C-9140-4DB5-BE5D-3224E175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038D-B9BF-4B1D-BBA3-CEFC6B5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8B21-3E3D-4451-81C2-F3BEA093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B165-B660-4CD7-987F-94098006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9C03-0291-4DCA-AEB6-4131470B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9AF1-0EC2-44C8-BC74-DCCCB444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6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C0C2-49CC-415B-ABE0-F99AC968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29CD-5842-4119-8308-BEA5984DE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4108-EFCF-44C1-A44F-7FD9A2D4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148E-6328-44F2-B826-6956880A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87D1-1F5D-4F4E-818E-31ECF0B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1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5EE6-B286-4F20-8297-8B8FFDAB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1030-5E39-4F7A-B597-E0156214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3F42-7FEB-408D-A9DC-E6F5BA6AD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F08F1-E7B3-4F9B-8D02-B3E27A88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F78B-D957-4678-B3BD-F67D9F11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4E8D2-067B-4200-A4D6-50667904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8774-3ED1-49EB-8C81-FD3553BB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2EEB-C320-4775-9D23-7A3A7505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54325-E753-4239-AFC1-17F82991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55DAF-2657-4EEF-B9B9-C760434DC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3C018-3E52-47CA-822B-F2D4179C2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D8538-7F86-416B-B8F9-F6C0A1E7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C4266-8C35-4198-A0E9-F740602D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03FBD-578C-4FED-9D3B-5EBDB003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0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4391-F24F-462A-8B27-A406B82A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F5040-6435-4A03-8430-16A1827E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F2505-8282-4AD6-9646-741A151A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74F02-6137-47BE-95AC-857960A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56ACA-5BF3-471D-ABDF-9AA720F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5109C-044E-4029-8A5C-9FCD1851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E29A-C3FA-4995-B534-89CC34E8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0CBF-029B-4CA6-9B25-AE30FBBB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1044-938A-45F6-B0C6-778E577A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56A56-F800-4B58-8E3E-D8773A03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56F93-BBA5-4028-98B8-4F6CDCBC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C1EC0-DD97-42D1-9AA3-D4915C12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59C6-9529-4A82-9E46-62138D0E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7964-9113-414A-99C1-4DA128F5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26B80-0F19-4D22-826B-7ADF340B3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5A127-1D26-4697-B71D-2EEF50F1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7404A-11CA-481C-A82C-3D447DA5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BA6E-5FD0-4C16-950E-BB1C4764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7D50-3188-4F2F-B5E5-E7257AC6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6C415-E00D-4C95-89B4-3766F941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A555-954C-4CE3-BCBE-9AA19AF8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5961-B333-45E1-A44F-555DD5460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8A55-AA09-402C-8C36-378C4CE4FBA4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A30C-65A1-4970-8BBB-E8588A0F0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7B8A-D8A1-4E40-9E21-A73AF29B1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5C89-3271-42AE-8C63-2A82EC272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B46C-34E0-40A6-A59C-1A361EA0C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MOCK 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3BD9-B996-43D9-8C8B-8CB33E6AB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5B1A-812E-4BA6-92DB-78FFA169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Planet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6C60-3C7E-4BA9-88A6-642A10A2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Planet 5 Resource store, what would you like to buy? Everything is 5 tokens…</a:t>
            </a:r>
          </a:p>
          <a:p>
            <a:r>
              <a:rPr lang="en-US" dirty="0"/>
              <a:t>Water</a:t>
            </a:r>
          </a:p>
          <a:p>
            <a:r>
              <a:rPr lang="en-US" dirty="0"/>
              <a:t>Fuel</a:t>
            </a:r>
          </a:p>
          <a:p>
            <a:r>
              <a:rPr lang="en-US" dirty="0"/>
              <a:t>First aid</a:t>
            </a:r>
          </a:p>
          <a:p>
            <a:r>
              <a:rPr lang="en-US" dirty="0"/>
              <a:t>Clothing </a:t>
            </a:r>
          </a:p>
          <a:p>
            <a:r>
              <a:rPr lang="en-US"/>
              <a:t>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4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E31B-0981-4159-AA55-F6C8AAC6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 (Displayed on Console Window)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3D6F-C138-4B60-82E4-C9271D0E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Greetings User from earth, you are about to embark on a wonderful, heart pounding, adrenaline rushing, journey to save the human race. Are you up for the challenge?</a:t>
            </a:r>
          </a:p>
          <a:p>
            <a:pPr marL="0" indent="0">
              <a:buNone/>
            </a:pPr>
            <a:r>
              <a:rPr lang="en-US" dirty="0"/>
              <a:t>Press 1 to accept this mission, or Press 2 to decline this 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one step closer to saving the human race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Earth is doomed</a:t>
            </a:r>
          </a:p>
        </p:txBody>
      </p:sp>
    </p:spTree>
    <p:extLst>
      <p:ext uri="{BB962C8B-B14F-4D97-AF65-F5344CB8AC3E}">
        <p14:creationId xmlns:p14="http://schemas.microsoft.com/office/powerpoint/2010/main" val="192484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88C4-0E31-4031-A488-16D6AA2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D55B-B200-4A3C-91C7-F86B4527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ship is being attacked by space pirates, to stop them fill in the blank in the following question. You will also receive 100 tokens.</a:t>
            </a:r>
          </a:p>
          <a:p>
            <a:endParaRPr lang="en-US" dirty="0"/>
          </a:p>
          <a:p>
            <a:r>
              <a:rPr lang="en-US" dirty="0"/>
              <a:t>A _______ is an organized collection of data typically stored in electronic format. </a:t>
            </a:r>
          </a:p>
          <a:p>
            <a:endParaRPr lang="en-US" dirty="0"/>
          </a:p>
          <a:p>
            <a:r>
              <a:rPr lang="en-US" dirty="0"/>
              <a:t>Congrats you got it correct, here’s 100 </a:t>
            </a:r>
            <a:r>
              <a:rPr lang="en-US" dirty="0" err="1"/>
              <a:t>tks</a:t>
            </a:r>
            <a:endParaRPr lang="en-US" dirty="0"/>
          </a:p>
          <a:p>
            <a:r>
              <a:rPr lang="en-US" dirty="0"/>
              <a:t>You got it wrong, try again</a:t>
            </a:r>
          </a:p>
          <a:p>
            <a:r>
              <a:rPr lang="en-US" dirty="0"/>
              <a:t>You got it wrong, try again</a:t>
            </a:r>
          </a:p>
          <a:p>
            <a:r>
              <a:rPr lang="en-US" dirty="0"/>
              <a:t>You failed… earth is doomed </a:t>
            </a:r>
          </a:p>
        </p:txBody>
      </p:sp>
    </p:spTree>
    <p:extLst>
      <p:ext uri="{BB962C8B-B14F-4D97-AF65-F5344CB8AC3E}">
        <p14:creationId xmlns:p14="http://schemas.microsoft.com/office/powerpoint/2010/main" val="168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6022-C6C4-4D22-B588-BFCE65B5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Planet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FF10-A15E-4540-AFD4-F05C75D4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Planet 1 Resource store, what would you like to buy? This is what we have to offer</a:t>
            </a:r>
          </a:p>
          <a:p>
            <a:r>
              <a:rPr lang="en-US" dirty="0"/>
              <a:t>X1 first aid = 10t, x1 fuel = 90t</a:t>
            </a:r>
          </a:p>
          <a:p>
            <a:r>
              <a:rPr lang="en-US" dirty="0"/>
              <a:t>Or you can sell what you have, we take</a:t>
            </a:r>
          </a:p>
          <a:p>
            <a:r>
              <a:rPr lang="en-US" dirty="0"/>
              <a:t>X3 water = 15t, x3 Food = 20t</a:t>
            </a:r>
          </a:p>
          <a:p>
            <a:endParaRPr lang="en-US" dirty="0"/>
          </a:p>
          <a:p>
            <a:r>
              <a:rPr lang="en-US" dirty="0"/>
              <a:t>Do you have everything? Have a nice day, Thank you.</a:t>
            </a:r>
          </a:p>
        </p:txBody>
      </p:sp>
    </p:spTree>
    <p:extLst>
      <p:ext uri="{BB962C8B-B14F-4D97-AF65-F5344CB8AC3E}">
        <p14:creationId xmlns:p14="http://schemas.microsoft.com/office/powerpoint/2010/main" val="198300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FDA2-ED00-43A0-B7B1-C5AC9F32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F078-76D6-4E62-B60B-CDB638BF2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pirates are attacking your ship attempting to deplete your resources, to stop them solve this math equation. And to get 100 </a:t>
            </a:r>
            <a:r>
              <a:rPr lang="en-US" dirty="0" err="1"/>
              <a:t>tks</a:t>
            </a:r>
            <a:endParaRPr lang="en-US" dirty="0"/>
          </a:p>
          <a:p>
            <a:endParaRPr lang="en-US" dirty="0"/>
          </a:p>
          <a:p>
            <a:r>
              <a:rPr lang="en-US" dirty="0"/>
              <a:t>3, 9, 27, 81, … what are the next 3 numbers? </a:t>
            </a:r>
          </a:p>
          <a:p>
            <a:r>
              <a:rPr lang="en-US" dirty="0"/>
              <a:t>Congrats you got a 100tks</a:t>
            </a:r>
          </a:p>
          <a:p>
            <a:r>
              <a:rPr lang="en-US" dirty="0"/>
              <a:t>Please try again… </a:t>
            </a:r>
          </a:p>
          <a:p>
            <a:r>
              <a:rPr lang="en-US" dirty="0"/>
              <a:t>Please try again…</a:t>
            </a:r>
          </a:p>
          <a:p>
            <a:r>
              <a:rPr lang="en-US" dirty="0"/>
              <a:t>You failed, earth is doom.</a:t>
            </a:r>
          </a:p>
        </p:txBody>
      </p:sp>
    </p:spTree>
    <p:extLst>
      <p:ext uri="{BB962C8B-B14F-4D97-AF65-F5344CB8AC3E}">
        <p14:creationId xmlns:p14="http://schemas.microsoft.com/office/powerpoint/2010/main" val="231912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4C86-E579-445E-9116-86BE0DD3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A78C-282D-403D-B6A8-D9446C38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Planet 3 Resource store, what would you like to buy? This is what we have to offer</a:t>
            </a:r>
          </a:p>
          <a:p>
            <a:r>
              <a:rPr lang="en-US" dirty="0"/>
              <a:t>Food = 20, water = 15</a:t>
            </a:r>
          </a:p>
          <a:p>
            <a:r>
              <a:rPr lang="en-US" dirty="0"/>
              <a:t>Or you can sell what you have, we take</a:t>
            </a:r>
          </a:p>
          <a:p>
            <a:r>
              <a:rPr lang="en-US" dirty="0"/>
              <a:t>X2 First aid=10, x2 Fuel =40</a:t>
            </a:r>
          </a:p>
          <a:p>
            <a:r>
              <a:rPr lang="en-US" dirty="0"/>
              <a:t>Do you have everything? Have a nice day, Thank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8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8CFE-F4AF-4697-998B-50EE7A8D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F807-C678-45F3-9F22-12A2308A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pirates are attacking your ship again, to stop them, answer this trivia question.</a:t>
            </a:r>
          </a:p>
          <a:p>
            <a:r>
              <a:rPr lang="en-US" dirty="0"/>
              <a:t>On show the TV show shark tank, out of these four people, who is one of the investors</a:t>
            </a:r>
          </a:p>
          <a:p>
            <a:r>
              <a:rPr lang="en-US" dirty="0"/>
              <a:t>A) Steve jobs</a:t>
            </a:r>
          </a:p>
          <a:p>
            <a:r>
              <a:rPr lang="en-US" dirty="0"/>
              <a:t>B) Mark Cuban</a:t>
            </a:r>
          </a:p>
          <a:p>
            <a:r>
              <a:rPr lang="en-US" dirty="0"/>
              <a:t>C) Bill Gates</a:t>
            </a:r>
          </a:p>
          <a:p>
            <a:r>
              <a:rPr lang="en-US" dirty="0"/>
              <a:t>D) Elon Musk</a:t>
            </a:r>
          </a:p>
        </p:txBody>
      </p:sp>
    </p:spTree>
    <p:extLst>
      <p:ext uri="{BB962C8B-B14F-4D97-AF65-F5344CB8AC3E}">
        <p14:creationId xmlns:p14="http://schemas.microsoft.com/office/powerpoint/2010/main" val="410902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6CFF-C8AD-4540-B080-91D25010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DCBA-8D60-4D09-9E84-D6A4040B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Planet 4 Resource store, what would you like to buy? This is what we have to offer</a:t>
            </a:r>
          </a:p>
          <a:p>
            <a:r>
              <a:rPr lang="en-US" dirty="0"/>
              <a:t>Fuel = 20, clothing = 15</a:t>
            </a:r>
          </a:p>
          <a:p>
            <a:r>
              <a:rPr lang="en-US" dirty="0"/>
              <a:t>Or you can sell what you have, we take</a:t>
            </a:r>
          </a:p>
          <a:p>
            <a:r>
              <a:rPr lang="en-US" dirty="0"/>
              <a:t>X2 First aid=10, x2 water =40</a:t>
            </a:r>
          </a:p>
          <a:p>
            <a:r>
              <a:rPr lang="en-US" dirty="0"/>
              <a:t>Do you have everything? Have a nice day, Thank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8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F88C-58D5-41BF-B546-D4DD2C5C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204E-D7F9-43F5-BA7D-CD71FD3C1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pirates are attacking your ship… again.. To stop them, answer this question.</a:t>
            </a:r>
          </a:p>
          <a:p>
            <a:r>
              <a:rPr lang="en-US" dirty="0"/>
              <a:t>What state is area 51 located?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MOCK UPS</vt:lpstr>
      <vt:lpstr>HOME SCREEN (Displayed on Console Window)</vt:lpstr>
      <vt:lpstr>1st Planet</vt:lpstr>
      <vt:lpstr>2nd Planet</vt:lpstr>
      <vt:lpstr>1st Challenge </vt:lpstr>
      <vt:lpstr>3rd Planet</vt:lpstr>
      <vt:lpstr>2nd Challenge</vt:lpstr>
      <vt:lpstr>Plant 4</vt:lpstr>
      <vt:lpstr>3rd Challenge</vt:lpstr>
      <vt:lpstr>5th Planet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UPS</dc:title>
  <dc:creator>Manson, Pharaoh</dc:creator>
  <cp:lastModifiedBy>Manson, Pharaoh</cp:lastModifiedBy>
  <cp:revision>7</cp:revision>
  <dcterms:created xsi:type="dcterms:W3CDTF">2019-07-25T12:31:24Z</dcterms:created>
  <dcterms:modified xsi:type="dcterms:W3CDTF">2019-07-25T13:31:42Z</dcterms:modified>
</cp:coreProperties>
</file>