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Glacial Indifference Bold" charset="1" panose="00000800000000000000"/>
      <p:regular r:id="rId15"/>
    </p:embeddedFont>
    <p:embeddedFont>
      <p:font typeface="Glacial Indifference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2.pn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3.pn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6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3.png" Type="http://schemas.openxmlformats.org/officeDocument/2006/relationships/image"/><Relationship Id="rId7" Target="../media/image25.pn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svg" Type="http://schemas.openxmlformats.org/officeDocument/2006/relationships/image"/><Relationship Id="rId11" Target="../media/image24.png" Type="http://schemas.openxmlformats.org/officeDocument/2006/relationships/image"/><Relationship Id="rId12" Target="../media/image26.png" Type="http://schemas.openxmlformats.org/officeDocument/2006/relationships/image"/><Relationship Id="rId13" Target="../media/image28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3.png" Type="http://schemas.openxmlformats.org/officeDocument/2006/relationships/image"/><Relationship Id="rId7" Target="../media/image25.png" Type="http://schemas.openxmlformats.org/officeDocument/2006/relationships/image"/><Relationship Id="rId8" Target="../media/image27.png" Type="http://schemas.openxmlformats.org/officeDocument/2006/relationships/image"/><Relationship Id="rId9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png" Type="http://schemas.openxmlformats.org/officeDocument/2006/relationships/image"/><Relationship Id="rId11" Target="../media/image5.svg" Type="http://schemas.openxmlformats.org/officeDocument/2006/relationships/image"/><Relationship Id="rId12" Target="../media/image30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3.png" Type="http://schemas.openxmlformats.org/officeDocument/2006/relationships/image"/><Relationship Id="rId7" Target="../media/image25.png" Type="http://schemas.openxmlformats.org/officeDocument/2006/relationships/image"/><Relationship Id="rId8" Target="../media/image27.png" Type="http://schemas.openxmlformats.org/officeDocument/2006/relationships/image"/><Relationship Id="rId9" Target="../media/image2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720300" y="6421716"/>
            <a:ext cx="8842272" cy="11861584"/>
          </a:xfrm>
          <a:custGeom>
            <a:avLst/>
            <a:gdLst/>
            <a:ahLst/>
            <a:cxnLst/>
            <a:rect r="r" b="b" t="t" l="l"/>
            <a:pathLst>
              <a:path h="11861584" w="8842272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679229" y="1332173"/>
            <a:ext cx="4250168" cy="1737685"/>
          </a:xfrm>
          <a:custGeom>
            <a:avLst/>
            <a:gdLst/>
            <a:ahLst/>
            <a:cxnLst/>
            <a:rect r="r" b="b" t="t" l="l"/>
            <a:pathLst>
              <a:path h="1737685" w="4250168">
                <a:moveTo>
                  <a:pt x="0" y="0"/>
                </a:moveTo>
                <a:lnTo>
                  <a:pt x="4250167" y="0"/>
                </a:lnTo>
                <a:lnTo>
                  <a:pt x="4250167" y="1737685"/>
                </a:lnTo>
                <a:lnTo>
                  <a:pt x="0" y="17376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721" t="-129031" r="-22848" b="-13679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501204">
            <a:off x="11046831" y="-5088864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114765">
            <a:off x="11561828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5141436" y="6374086"/>
            <a:ext cx="8005127" cy="242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Integrantes:</a:t>
            </a:r>
          </a:p>
          <a:p>
            <a:pPr algn="ctr">
              <a:lnSpc>
                <a:spcPts val="4808"/>
              </a:lnSpc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Atondo Ruiz Irlanda Karolina</a:t>
            </a:r>
          </a:p>
          <a:p>
            <a:pPr algn="ctr">
              <a:lnSpc>
                <a:spcPts val="4808"/>
              </a:lnSpc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Terrazas Serna Jorge Emilio</a:t>
            </a:r>
          </a:p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Martinez Gutierrez Mario Alberto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35431" y="4482966"/>
            <a:ext cx="10017138" cy="1533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8"/>
              </a:lnSpc>
            </a:pPr>
            <a:r>
              <a:rPr lang="en-US" b="true" sz="8999" spc="84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DESARROLLO IV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90215" y="3766424"/>
            <a:ext cx="7307570" cy="108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4"/>
              </a:lnSpc>
              <a:spcBef>
                <a:spcPct val="0"/>
              </a:spcBef>
            </a:pPr>
            <a:r>
              <a:rPr lang="en-US" sz="6345" spc="59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PROYECTO FINAL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11434890" y="241733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301337">
            <a:off x="9883234" y="-2150579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58160">
            <a:off x="-3775194" y="6616870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344704" y="1943183"/>
            <a:ext cx="6411555" cy="1319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26"/>
              </a:lnSpc>
            </a:pPr>
            <a:r>
              <a:rPr lang="en-US" b="true" sz="7662" spc="72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CONTENIDO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44704" y="1115260"/>
            <a:ext cx="4756100" cy="98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7"/>
              </a:lnSpc>
            </a:pPr>
            <a:r>
              <a:rPr lang="en-US" sz="5683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TABLA 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44704" y="3590866"/>
            <a:ext cx="8021382" cy="4256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Parte 1: Leer archivo csv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Parte 2: Web scrapper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Parte 3: Front-End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Parte 3.2: Explorar por áreas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Parte 3.3: Explorar por catálogos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Parte 3.4: Explorar alfabéticamente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Parte 3.5: Inicio de sesión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82718" y="3619441"/>
            <a:ext cx="813952" cy="4256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06</a:t>
            </a:r>
          </a:p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  <a:r>
              <a:rPr lang="en-US" b="true" sz="3434" spc="75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5925">
            <a:off x="2713153" y="-944519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065979" y="21002"/>
            <a:ext cx="13339949" cy="10287000"/>
          </a:xfrm>
          <a:custGeom>
            <a:avLst/>
            <a:gdLst/>
            <a:ahLst/>
            <a:cxnLst/>
            <a:rect r="r" b="b" t="t" l="l"/>
            <a:pathLst>
              <a:path h="10287000" w="13339949">
                <a:moveTo>
                  <a:pt x="0" y="0"/>
                </a:moveTo>
                <a:lnTo>
                  <a:pt x="13339949" y="0"/>
                </a:lnTo>
                <a:lnTo>
                  <a:pt x="1333994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72" t="0" r="-2900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798399">
            <a:off x="8466276" y="-959053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904222" y="1615133"/>
            <a:ext cx="6460548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PARTE UNO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2770156">
            <a:off x="15710816" y="8522875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444761" y="5282162"/>
            <a:ext cx="9161911" cy="350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8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</a:t>
            </a:r>
            <a:r>
              <a:rPr lang="en-US" sz="3999" spc="8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ropósito: </a:t>
            </a:r>
          </a:p>
          <a:p>
            <a:pPr algn="l">
              <a:lnSpc>
                <a:spcPts val="5599"/>
              </a:lnSpc>
            </a:pPr>
            <a:r>
              <a:rPr lang="en-US" sz="3999" spc="8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Leer varios archivos csv y genera un archivo json (revistas.json) para ser usado en las siguientes partes.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904222" y="2473445"/>
            <a:ext cx="8324690" cy="97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18"/>
              </a:lnSpc>
            </a:pPr>
            <a:r>
              <a:rPr lang="en-US" b="true" sz="5727" spc="53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LEER ARCHIVOS CSV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014700" y="4383695"/>
            <a:ext cx="10429660" cy="780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3"/>
              </a:lnSpc>
            </a:pPr>
            <a:r>
              <a:rPr lang="en-US" b="true" sz="4509" spc="423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PARTE1_CSV_TO_JSON.PY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3049" y="2444870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WEB SCRAPPER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3191" y="1621356"/>
            <a:ext cx="6460548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PARTE DOS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6399961">
            <a:off x="12698738" y="2451833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572246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8746182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659918">
            <a:off x="-442221" y="-3550155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0" y="3704194"/>
            <a:ext cx="7523574" cy="6300452"/>
          </a:xfrm>
          <a:custGeom>
            <a:avLst/>
            <a:gdLst/>
            <a:ahLst/>
            <a:cxnLst/>
            <a:rect r="r" b="b" t="t" l="l"/>
            <a:pathLst>
              <a:path h="6300452" w="7523574">
                <a:moveTo>
                  <a:pt x="0" y="0"/>
                </a:moveTo>
                <a:lnTo>
                  <a:pt x="7523574" y="0"/>
                </a:lnTo>
                <a:lnTo>
                  <a:pt x="7523574" y="6300451"/>
                </a:lnTo>
                <a:lnTo>
                  <a:pt x="0" y="63004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50211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343322" y="2802697"/>
            <a:ext cx="8512370" cy="4987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4"/>
              </a:lnSpc>
            </a:pPr>
            <a:r>
              <a:rPr lang="en-US" sz="4732" spc="10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</a:t>
            </a:r>
            <a:r>
              <a:rPr lang="en-US" sz="4732" spc="104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ropósito: </a:t>
            </a:r>
          </a:p>
          <a:p>
            <a:pPr algn="l">
              <a:lnSpc>
                <a:spcPts val="6624"/>
              </a:lnSpc>
            </a:pPr>
            <a:r>
              <a:rPr lang="en-US" sz="4732" spc="104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Lee el archivo JSON generado y busca la información de cada revista en SCIMAGO y la  guarda en un nuevo archivo JSON (revistas_completo.json)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8131" y="7173582"/>
            <a:ext cx="7641686" cy="6808048"/>
          </a:xfrm>
          <a:custGeom>
            <a:avLst/>
            <a:gdLst/>
            <a:ahLst/>
            <a:cxnLst/>
            <a:rect r="r" b="b" t="t" l="l"/>
            <a:pathLst>
              <a:path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849738" y="-4940726"/>
            <a:ext cx="7641686" cy="6808048"/>
          </a:xfrm>
          <a:custGeom>
            <a:avLst/>
            <a:gdLst/>
            <a:ahLst/>
            <a:cxnLst/>
            <a:rect r="r" b="b" t="t" l="l"/>
            <a:pathLst>
              <a:path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3156923" y="1016610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8798399">
            <a:off x="-2994864" y="-864598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61348" y="1403712"/>
            <a:ext cx="11151029" cy="5937923"/>
          </a:xfrm>
          <a:custGeom>
            <a:avLst/>
            <a:gdLst/>
            <a:ahLst/>
            <a:cxnLst/>
            <a:rect r="r" b="b" t="t" l="l"/>
            <a:pathLst>
              <a:path h="5937923" w="11151029">
                <a:moveTo>
                  <a:pt x="0" y="0"/>
                </a:moveTo>
                <a:lnTo>
                  <a:pt x="11151029" y="0"/>
                </a:lnTo>
                <a:lnTo>
                  <a:pt x="11151029" y="5937923"/>
                </a:lnTo>
                <a:lnTo>
                  <a:pt x="0" y="59379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600037" y="6109052"/>
            <a:ext cx="9455973" cy="4157369"/>
            <a:chOff x="0" y="0"/>
            <a:chExt cx="2019680" cy="88796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19680" cy="887963"/>
            </a:xfrm>
            <a:custGeom>
              <a:avLst/>
              <a:gdLst/>
              <a:ahLst/>
              <a:cxnLst/>
              <a:rect r="r" b="b" t="t" l="l"/>
              <a:pathLst>
                <a:path h="887963" w="2019680">
                  <a:moveTo>
                    <a:pt x="31931" y="0"/>
                  </a:moveTo>
                  <a:lnTo>
                    <a:pt x="1987749" y="0"/>
                  </a:lnTo>
                  <a:cubicBezTo>
                    <a:pt x="1996218" y="0"/>
                    <a:pt x="2004340" y="3364"/>
                    <a:pt x="2010328" y="9352"/>
                  </a:cubicBezTo>
                  <a:cubicBezTo>
                    <a:pt x="2016316" y="15340"/>
                    <a:pt x="2019680" y="23462"/>
                    <a:pt x="2019680" y="31931"/>
                  </a:cubicBezTo>
                  <a:lnTo>
                    <a:pt x="2019680" y="856032"/>
                  </a:lnTo>
                  <a:cubicBezTo>
                    <a:pt x="2019680" y="864501"/>
                    <a:pt x="2016316" y="872623"/>
                    <a:pt x="2010328" y="878611"/>
                  </a:cubicBezTo>
                  <a:cubicBezTo>
                    <a:pt x="2004340" y="884599"/>
                    <a:pt x="1996218" y="887963"/>
                    <a:pt x="1987749" y="887963"/>
                  </a:cubicBezTo>
                  <a:lnTo>
                    <a:pt x="31931" y="887963"/>
                  </a:lnTo>
                  <a:cubicBezTo>
                    <a:pt x="23462" y="887963"/>
                    <a:pt x="15340" y="884599"/>
                    <a:pt x="9352" y="878611"/>
                  </a:cubicBezTo>
                  <a:cubicBezTo>
                    <a:pt x="3364" y="872623"/>
                    <a:pt x="0" y="864501"/>
                    <a:pt x="0" y="856032"/>
                  </a:cubicBezTo>
                  <a:lnTo>
                    <a:pt x="0" y="31931"/>
                  </a:lnTo>
                  <a:cubicBezTo>
                    <a:pt x="0" y="23462"/>
                    <a:pt x="3364" y="15340"/>
                    <a:pt x="9352" y="9352"/>
                  </a:cubicBezTo>
                  <a:cubicBezTo>
                    <a:pt x="15340" y="3364"/>
                    <a:pt x="23462" y="0"/>
                    <a:pt x="31931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2019680" cy="8784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142338" y="6824905"/>
            <a:ext cx="8573580" cy="316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6"/>
              </a:lnSpc>
            </a:pPr>
          </a:p>
          <a:p>
            <a:pPr algn="ctr">
              <a:lnSpc>
                <a:spcPts val="5066"/>
              </a:lnSpc>
            </a:pPr>
            <a:r>
              <a:rPr lang="en-US" sz="3619" spc="79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Muestran las opciones generales del programa (catálogo de revistas academicas, acceso rápido y la información del proyecto.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9961243">
            <a:off x="12217193" y="-3026777"/>
            <a:ext cx="10084214" cy="8727429"/>
          </a:xfrm>
          <a:custGeom>
            <a:avLst/>
            <a:gdLst/>
            <a:ahLst/>
            <a:cxnLst/>
            <a:rect r="r" b="b" t="t" l="l"/>
            <a:pathLst>
              <a:path h="8727429" w="10084214">
                <a:moveTo>
                  <a:pt x="0" y="0"/>
                </a:moveTo>
                <a:lnTo>
                  <a:pt x="10084214" y="0"/>
                </a:lnTo>
                <a:lnTo>
                  <a:pt x="10084214" y="8727429"/>
                </a:lnTo>
                <a:lnTo>
                  <a:pt x="0" y="8727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976001">
            <a:off x="-4614341" y="5979010"/>
            <a:ext cx="9228681" cy="7987004"/>
          </a:xfrm>
          <a:custGeom>
            <a:avLst/>
            <a:gdLst/>
            <a:ahLst/>
            <a:cxnLst/>
            <a:rect r="r" b="b" t="t" l="l"/>
            <a:pathLst>
              <a:path h="7987004" w="9228681">
                <a:moveTo>
                  <a:pt x="0" y="0"/>
                </a:moveTo>
                <a:lnTo>
                  <a:pt x="9228682" y="0"/>
                </a:lnTo>
                <a:lnTo>
                  <a:pt x="9228682" y="7987004"/>
                </a:lnTo>
                <a:lnTo>
                  <a:pt x="0" y="79870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1574518" y="7739907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FRONT-END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8131" y="431100"/>
            <a:ext cx="6460548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PARTE TRES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2338" y="6360964"/>
            <a:ext cx="8377995" cy="846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2"/>
              </a:lnSpc>
            </a:pPr>
            <a:r>
              <a:rPr lang="en-US" b="true" sz="4937" spc="207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Pantalla principal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49738" y="-4940726"/>
            <a:ext cx="7641686" cy="6808048"/>
          </a:xfrm>
          <a:custGeom>
            <a:avLst/>
            <a:gdLst/>
            <a:ahLst/>
            <a:cxnLst/>
            <a:rect r="r" b="b" t="t" l="l"/>
            <a:pathLst>
              <a:path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13156923" y="1016610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-2994864" y="-864598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039916"/>
            <a:ext cx="7420384" cy="3951355"/>
          </a:xfrm>
          <a:custGeom>
            <a:avLst/>
            <a:gdLst/>
            <a:ahLst/>
            <a:cxnLst/>
            <a:rect r="r" b="b" t="t" l="l"/>
            <a:pathLst>
              <a:path h="3951355" w="7420384">
                <a:moveTo>
                  <a:pt x="0" y="0"/>
                </a:moveTo>
                <a:lnTo>
                  <a:pt x="7420384" y="0"/>
                </a:lnTo>
                <a:lnTo>
                  <a:pt x="7420384" y="3951354"/>
                </a:lnTo>
                <a:lnTo>
                  <a:pt x="0" y="39513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63816" y="6528398"/>
            <a:ext cx="6232665" cy="2649790"/>
            <a:chOff x="0" y="0"/>
            <a:chExt cx="2019680" cy="8586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19680" cy="858658"/>
            </a:xfrm>
            <a:custGeom>
              <a:avLst/>
              <a:gdLst/>
              <a:ahLst/>
              <a:cxnLst/>
              <a:rect r="r" b="b" t="t" l="l"/>
              <a:pathLst>
                <a:path h="858658" w="2019680">
                  <a:moveTo>
                    <a:pt x="48444" y="0"/>
                  </a:moveTo>
                  <a:lnTo>
                    <a:pt x="1971236" y="0"/>
                  </a:lnTo>
                  <a:cubicBezTo>
                    <a:pt x="1984084" y="0"/>
                    <a:pt x="1996406" y="5104"/>
                    <a:pt x="2005491" y="14189"/>
                  </a:cubicBezTo>
                  <a:cubicBezTo>
                    <a:pt x="2014576" y="23274"/>
                    <a:pt x="2019680" y="35596"/>
                    <a:pt x="2019680" y="48444"/>
                  </a:cubicBezTo>
                  <a:lnTo>
                    <a:pt x="2019680" y="810214"/>
                  </a:lnTo>
                  <a:cubicBezTo>
                    <a:pt x="2019680" y="836969"/>
                    <a:pt x="1997991" y="858658"/>
                    <a:pt x="1971236" y="858658"/>
                  </a:cubicBezTo>
                  <a:lnTo>
                    <a:pt x="48444" y="858658"/>
                  </a:lnTo>
                  <a:cubicBezTo>
                    <a:pt x="21689" y="858658"/>
                    <a:pt x="0" y="836969"/>
                    <a:pt x="0" y="810214"/>
                  </a:cubicBezTo>
                  <a:lnTo>
                    <a:pt x="0" y="48444"/>
                  </a:lnTo>
                  <a:cubicBezTo>
                    <a:pt x="0" y="21689"/>
                    <a:pt x="21689" y="0"/>
                    <a:pt x="48444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2019680" cy="849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9961243">
            <a:off x="12217193" y="-3026777"/>
            <a:ext cx="10084214" cy="8727429"/>
          </a:xfrm>
          <a:custGeom>
            <a:avLst/>
            <a:gdLst/>
            <a:ahLst/>
            <a:cxnLst/>
            <a:rect r="r" b="b" t="t" l="l"/>
            <a:pathLst>
              <a:path h="8727429" w="10084214">
                <a:moveTo>
                  <a:pt x="0" y="0"/>
                </a:moveTo>
                <a:lnTo>
                  <a:pt x="10084214" y="0"/>
                </a:lnTo>
                <a:lnTo>
                  <a:pt x="10084214" y="8727429"/>
                </a:lnTo>
                <a:lnTo>
                  <a:pt x="0" y="8727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976001">
            <a:off x="-4614341" y="5979010"/>
            <a:ext cx="9228681" cy="7987004"/>
          </a:xfrm>
          <a:custGeom>
            <a:avLst/>
            <a:gdLst/>
            <a:ahLst/>
            <a:cxnLst/>
            <a:rect r="r" b="b" t="t" l="l"/>
            <a:pathLst>
              <a:path h="7987004" w="9228681">
                <a:moveTo>
                  <a:pt x="0" y="0"/>
                </a:moveTo>
                <a:lnTo>
                  <a:pt x="9228682" y="0"/>
                </a:lnTo>
                <a:lnTo>
                  <a:pt x="9228682" y="7987004"/>
                </a:lnTo>
                <a:lnTo>
                  <a:pt x="0" y="79870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8991420" y="3120028"/>
            <a:ext cx="7420384" cy="3951355"/>
          </a:xfrm>
          <a:custGeom>
            <a:avLst/>
            <a:gdLst/>
            <a:ahLst/>
            <a:cxnLst/>
            <a:rect r="r" b="b" t="t" l="l"/>
            <a:pathLst>
              <a:path h="3951355" w="7420384">
                <a:moveTo>
                  <a:pt x="0" y="0"/>
                </a:moveTo>
                <a:lnTo>
                  <a:pt x="7420384" y="0"/>
                </a:lnTo>
                <a:lnTo>
                  <a:pt x="7420384" y="3951354"/>
                </a:lnTo>
                <a:lnTo>
                  <a:pt x="0" y="39513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991420" y="3073650"/>
            <a:ext cx="7420384" cy="3997732"/>
          </a:xfrm>
          <a:custGeom>
            <a:avLst/>
            <a:gdLst/>
            <a:ahLst/>
            <a:cxnLst/>
            <a:rect r="r" b="b" t="t" l="l"/>
            <a:pathLst>
              <a:path h="3997732" w="7420384">
                <a:moveTo>
                  <a:pt x="0" y="0"/>
                </a:moveTo>
                <a:lnTo>
                  <a:pt x="7420384" y="0"/>
                </a:lnTo>
                <a:lnTo>
                  <a:pt x="7420384" y="3997732"/>
                </a:lnTo>
                <a:lnTo>
                  <a:pt x="0" y="399773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9726536" y="6608510"/>
            <a:ext cx="6232665" cy="2649790"/>
            <a:chOff x="0" y="0"/>
            <a:chExt cx="2019680" cy="85865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19680" cy="858658"/>
            </a:xfrm>
            <a:custGeom>
              <a:avLst/>
              <a:gdLst/>
              <a:ahLst/>
              <a:cxnLst/>
              <a:rect r="r" b="b" t="t" l="l"/>
              <a:pathLst>
                <a:path h="858658" w="2019680">
                  <a:moveTo>
                    <a:pt x="48444" y="0"/>
                  </a:moveTo>
                  <a:lnTo>
                    <a:pt x="1971236" y="0"/>
                  </a:lnTo>
                  <a:cubicBezTo>
                    <a:pt x="1984084" y="0"/>
                    <a:pt x="1996406" y="5104"/>
                    <a:pt x="2005491" y="14189"/>
                  </a:cubicBezTo>
                  <a:cubicBezTo>
                    <a:pt x="2014576" y="23274"/>
                    <a:pt x="2019680" y="35596"/>
                    <a:pt x="2019680" y="48444"/>
                  </a:cubicBezTo>
                  <a:lnTo>
                    <a:pt x="2019680" y="810214"/>
                  </a:lnTo>
                  <a:cubicBezTo>
                    <a:pt x="2019680" y="836969"/>
                    <a:pt x="1997991" y="858658"/>
                    <a:pt x="1971236" y="858658"/>
                  </a:cubicBezTo>
                  <a:lnTo>
                    <a:pt x="48444" y="858658"/>
                  </a:lnTo>
                  <a:cubicBezTo>
                    <a:pt x="21689" y="858658"/>
                    <a:pt x="0" y="836969"/>
                    <a:pt x="0" y="810214"/>
                  </a:cubicBezTo>
                  <a:lnTo>
                    <a:pt x="0" y="48444"/>
                  </a:lnTo>
                  <a:cubicBezTo>
                    <a:pt x="0" y="21689"/>
                    <a:pt x="21689" y="0"/>
                    <a:pt x="48444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9525"/>
              <a:ext cx="2019680" cy="849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38131" y="431100"/>
            <a:ext cx="6460548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PARTE TRES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56802" y="7285685"/>
            <a:ext cx="5651059" cy="167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9"/>
              </a:lnSpc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Opción para seleccionar el área temática por la cual quieres buscar (ciencias, educación, humanidades, ingeniería).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601680" y="6642652"/>
            <a:ext cx="4561302" cy="55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6"/>
              </a:lnSpc>
            </a:pPr>
            <a:r>
              <a:rPr lang="en-US" b="true" sz="3254" spc="136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Explorar por áreas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019522" y="7365797"/>
            <a:ext cx="5651059" cy="167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9"/>
              </a:lnSpc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Muestra las opciones de revistas de acuerdo al área que se ha seleccionado. </a:t>
            </a:r>
          </a:p>
          <a:p>
            <a:pPr algn="ctr">
              <a:lnSpc>
                <a:spcPts val="3339"/>
              </a:lnSpc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Adicionalmente tiene la opción de ver los detalles de ésta.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64401" y="6722764"/>
            <a:ext cx="4561302" cy="55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6"/>
              </a:lnSpc>
            </a:pPr>
            <a:r>
              <a:rPr lang="en-US" b="true" sz="3254" spc="136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Área seleccionada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49738" y="-4940726"/>
            <a:ext cx="7641686" cy="6808048"/>
          </a:xfrm>
          <a:custGeom>
            <a:avLst/>
            <a:gdLst/>
            <a:ahLst/>
            <a:cxnLst/>
            <a:rect r="r" b="b" t="t" l="l"/>
            <a:pathLst>
              <a:path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13156923" y="1016610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-2994864" y="-864598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039916"/>
            <a:ext cx="7420384" cy="3951355"/>
          </a:xfrm>
          <a:custGeom>
            <a:avLst/>
            <a:gdLst/>
            <a:ahLst/>
            <a:cxnLst/>
            <a:rect r="r" b="b" t="t" l="l"/>
            <a:pathLst>
              <a:path h="3951355" w="7420384">
                <a:moveTo>
                  <a:pt x="0" y="0"/>
                </a:moveTo>
                <a:lnTo>
                  <a:pt x="7420384" y="0"/>
                </a:lnTo>
                <a:lnTo>
                  <a:pt x="7420384" y="3951354"/>
                </a:lnTo>
                <a:lnTo>
                  <a:pt x="0" y="39513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073650"/>
            <a:ext cx="7420384" cy="3942079"/>
          </a:xfrm>
          <a:custGeom>
            <a:avLst/>
            <a:gdLst/>
            <a:ahLst/>
            <a:cxnLst/>
            <a:rect r="r" b="b" t="t" l="l"/>
            <a:pathLst>
              <a:path h="3942079" w="7420384">
                <a:moveTo>
                  <a:pt x="0" y="0"/>
                </a:moveTo>
                <a:lnTo>
                  <a:pt x="7420384" y="0"/>
                </a:lnTo>
                <a:lnTo>
                  <a:pt x="7420384" y="3942079"/>
                </a:lnTo>
                <a:lnTo>
                  <a:pt x="0" y="39420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63816" y="6528398"/>
            <a:ext cx="6232665" cy="2649790"/>
            <a:chOff x="0" y="0"/>
            <a:chExt cx="2019680" cy="8586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19680" cy="858658"/>
            </a:xfrm>
            <a:custGeom>
              <a:avLst/>
              <a:gdLst/>
              <a:ahLst/>
              <a:cxnLst/>
              <a:rect r="r" b="b" t="t" l="l"/>
              <a:pathLst>
                <a:path h="858658" w="2019680">
                  <a:moveTo>
                    <a:pt x="48444" y="0"/>
                  </a:moveTo>
                  <a:lnTo>
                    <a:pt x="1971236" y="0"/>
                  </a:lnTo>
                  <a:cubicBezTo>
                    <a:pt x="1984084" y="0"/>
                    <a:pt x="1996406" y="5104"/>
                    <a:pt x="2005491" y="14189"/>
                  </a:cubicBezTo>
                  <a:cubicBezTo>
                    <a:pt x="2014576" y="23274"/>
                    <a:pt x="2019680" y="35596"/>
                    <a:pt x="2019680" y="48444"/>
                  </a:cubicBezTo>
                  <a:lnTo>
                    <a:pt x="2019680" y="810214"/>
                  </a:lnTo>
                  <a:cubicBezTo>
                    <a:pt x="2019680" y="836969"/>
                    <a:pt x="1997991" y="858658"/>
                    <a:pt x="1971236" y="858658"/>
                  </a:cubicBezTo>
                  <a:lnTo>
                    <a:pt x="48444" y="858658"/>
                  </a:lnTo>
                  <a:cubicBezTo>
                    <a:pt x="21689" y="858658"/>
                    <a:pt x="0" y="836969"/>
                    <a:pt x="0" y="810214"/>
                  </a:cubicBezTo>
                  <a:lnTo>
                    <a:pt x="0" y="48444"/>
                  </a:lnTo>
                  <a:cubicBezTo>
                    <a:pt x="0" y="21689"/>
                    <a:pt x="21689" y="0"/>
                    <a:pt x="48444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2019680" cy="849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9961243">
            <a:off x="12217193" y="-3026777"/>
            <a:ext cx="10084214" cy="8727429"/>
          </a:xfrm>
          <a:custGeom>
            <a:avLst/>
            <a:gdLst/>
            <a:ahLst/>
            <a:cxnLst/>
            <a:rect r="r" b="b" t="t" l="l"/>
            <a:pathLst>
              <a:path h="8727429" w="10084214">
                <a:moveTo>
                  <a:pt x="0" y="0"/>
                </a:moveTo>
                <a:lnTo>
                  <a:pt x="10084214" y="0"/>
                </a:lnTo>
                <a:lnTo>
                  <a:pt x="10084214" y="8727429"/>
                </a:lnTo>
                <a:lnTo>
                  <a:pt x="0" y="87274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-976001">
            <a:off x="-4614341" y="5979010"/>
            <a:ext cx="9228681" cy="7987004"/>
          </a:xfrm>
          <a:custGeom>
            <a:avLst/>
            <a:gdLst/>
            <a:ahLst/>
            <a:cxnLst/>
            <a:rect r="r" b="b" t="t" l="l"/>
            <a:pathLst>
              <a:path h="7987004" w="9228681">
                <a:moveTo>
                  <a:pt x="0" y="0"/>
                </a:moveTo>
                <a:lnTo>
                  <a:pt x="9228682" y="0"/>
                </a:lnTo>
                <a:lnTo>
                  <a:pt x="9228682" y="7987004"/>
                </a:lnTo>
                <a:lnTo>
                  <a:pt x="0" y="79870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8991420" y="3120028"/>
            <a:ext cx="7420384" cy="3951355"/>
          </a:xfrm>
          <a:custGeom>
            <a:avLst/>
            <a:gdLst/>
            <a:ahLst/>
            <a:cxnLst/>
            <a:rect r="r" b="b" t="t" l="l"/>
            <a:pathLst>
              <a:path h="3951355" w="7420384">
                <a:moveTo>
                  <a:pt x="0" y="0"/>
                </a:moveTo>
                <a:lnTo>
                  <a:pt x="7420384" y="0"/>
                </a:lnTo>
                <a:lnTo>
                  <a:pt x="7420384" y="3951354"/>
                </a:lnTo>
                <a:lnTo>
                  <a:pt x="0" y="39513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991420" y="3073650"/>
            <a:ext cx="7420384" cy="3997732"/>
          </a:xfrm>
          <a:custGeom>
            <a:avLst/>
            <a:gdLst/>
            <a:ahLst/>
            <a:cxnLst/>
            <a:rect r="r" b="b" t="t" l="l"/>
            <a:pathLst>
              <a:path h="3997732" w="7420384">
                <a:moveTo>
                  <a:pt x="0" y="0"/>
                </a:moveTo>
                <a:lnTo>
                  <a:pt x="7420384" y="0"/>
                </a:lnTo>
                <a:lnTo>
                  <a:pt x="7420384" y="3997732"/>
                </a:lnTo>
                <a:lnTo>
                  <a:pt x="0" y="399773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927038" y="3055186"/>
            <a:ext cx="7484766" cy="3966926"/>
          </a:xfrm>
          <a:custGeom>
            <a:avLst/>
            <a:gdLst/>
            <a:ahLst/>
            <a:cxnLst/>
            <a:rect r="r" b="b" t="t" l="l"/>
            <a:pathLst>
              <a:path h="3966926" w="7484766">
                <a:moveTo>
                  <a:pt x="0" y="0"/>
                </a:moveTo>
                <a:lnTo>
                  <a:pt x="7484766" y="0"/>
                </a:lnTo>
                <a:lnTo>
                  <a:pt x="7484766" y="3966926"/>
                </a:lnTo>
                <a:lnTo>
                  <a:pt x="0" y="396692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9726536" y="6608510"/>
            <a:ext cx="6232665" cy="2649790"/>
            <a:chOff x="0" y="0"/>
            <a:chExt cx="2019680" cy="85865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19680" cy="858658"/>
            </a:xfrm>
            <a:custGeom>
              <a:avLst/>
              <a:gdLst/>
              <a:ahLst/>
              <a:cxnLst/>
              <a:rect r="r" b="b" t="t" l="l"/>
              <a:pathLst>
                <a:path h="858658" w="2019680">
                  <a:moveTo>
                    <a:pt x="48444" y="0"/>
                  </a:moveTo>
                  <a:lnTo>
                    <a:pt x="1971236" y="0"/>
                  </a:lnTo>
                  <a:cubicBezTo>
                    <a:pt x="1984084" y="0"/>
                    <a:pt x="1996406" y="5104"/>
                    <a:pt x="2005491" y="14189"/>
                  </a:cubicBezTo>
                  <a:cubicBezTo>
                    <a:pt x="2014576" y="23274"/>
                    <a:pt x="2019680" y="35596"/>
                    <a:pt x="2019680" y="48444"/>
                  </a:cubicBezTo>
                  <a:lnTo>
                    <a:pt x="2019680" y="810214"/>
                  </a:lnTo>
                  <a:cubicBezTo>
                    <a:pt x="2019680" y="836969"/>
                    <a:pt x="1997991" y="858658"/>
                    <a:pt x="1971236" y="858658"/>
                  </a:cubicBezTo>
                  <a:lnTo>
                    <a:pt x="48444" y="858658"/>
                  </a:lnTo>
                  <a:cubicBezTo>
                    <a:pt x="21689" y="858658"/>
                    <a:pt x="0" y="836969"/>
                    <a:pt x="0" y="810214"/>
                  </a:cubicBezTo>
                  <a:lnTo>
                    <a:pt x="0" y="48444"/>
                  </a:lnTo>
                  <a:cubicBezTo>
                    <a:pt x="0" y="21689"/>
                    <a:pt x="21689" y="0"/>
                    <a:pt x="48444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9525"/>
              <a:ext cx="2019680" cy="849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38131" y="431100"/>
            <a:ext cx="6460548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PARTE TRES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56802" y="7285685"/>
            <a:ext cx="5651059" cy="167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9"/>
              </a:lnSpc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Muestra el nombre completo de la revista, y una poca información básica de ésta misma junto con los catálogos asociados.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01680" y="6642652"/>
            <a:ext cx="4561302" cy="55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6"/>
              </a:lnSpc>
            </a:pPr>
            <a:r>
              <a:rPr lang="en-US" b="true" sz="3254" spc="136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Detalles de la revista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019522" y="7365797"/>
            <a:ext cx="5651059" cy="1679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9"/>
              </a:lnSpc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Similar a “explorar por áreas”, tiene opciones de los catálogos disponibles (CONACYT, JCR, MLA, SCIELO, SCOPUS).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564401" y="6732289"/>
            <a:ext cx="4561302" cy="522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6"/>
              </a:lnSpc>
            </a:pPr>
            <a:r>
              <a:rPr lang="en-US" b="true" sz="3054" spc="12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Explorar por catálogos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49738" y="-4940726"/>
            <a:ext cx="7641686" cy="6808048"/>
          </a:xfrm>
          <a:custGeom>
            <a:avLst/>
            <a:gdLst/>
            <a:ahLst/>
            <a:cxnLst/>
            <a:rect r="r" b="b" t="t" l="l"/>
            <a:pathLst>
              <a:path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13156923" y="1016610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-2994864" y="-864598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039916"/>
            <a:ext cx="7420384" cy="3951355"/>
          </a:xfrm>
          <a:custGeom>
            <a:avLst/>
            <a:gdLst/>
            <a:ahLst/>
            <a:cxnLst/>
            <a:rect r="r" b="b" t="t" l="l"/>
            <a:pathLst>
              <a:path h="3951355" w="7420384">
                <a:moveTo>
                  <a:pt x="0" y="0"/>
                </a:moveTo>
                <a:lnTo>
                  <a:pt x="7420384" y="0"/>
                </a:lnTo>
                <a:lnTo>
                  <a:pt x="7420384" y="3951354"/>
                </a:lnTo>
                <a:lnTo>
                  <a:pt x="0" y="39513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073650"/>
            <a:ext cx="7420384" cy="3942079"/>
          </a:xfrm>
          <a:custGeom>
            <a:avLst/>
            <a:gdLst/>
            <a:ahLst/>
            <a:cxnLst/>
            <a:rect r="r" b="b" t="t" l="l"/>
            <a:pathLst>
              <a:path h="3942079" w="7420384">
                <a:moveTo>
                  <a:pt x="0" y="0"/>
                </a:moveTo>
                <a:lnTo>
                  <a:pt x="7420384" y="0"/>
                </a:lnTo>
                <a:lnTo>
                  <a:pt x="7420384" y="3942079"/>
                </a:lnTo>
                <a:lnTo>
                  <a:pt x="0" y="39420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039916"/>
            <a:ext cx="7420384" cy="3988456"/>
          </a:xfrm>
          <a:custGeom>
            <a:avLst/>
            <a:gdLst/>
            <a:ahLst/>
            <a:cxnLst/>
            <a:rect r="r" b="b" t="t" l="l"/>
            <a:pathLst>
              <a:path h="3988456" w="7420384">
                <a:moveTo>
                  <a:pt x="0" y="0"/>
                </a:moveTo>
                <a:lnTo>
                  <a:pt x="7420384" y="0"/>
                </a:lnTo>
                <a:lnTo>
                  <a:pt x="7420384" y="3988456"/>
                </a:lnTo>
                <a:lnTo>
                  <a:pt x="0" y="39884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63816" y="6528398"/>
            <a:ext cx="6232665" cy="2649790"/>
            <a:chOff x="0" y="0"/>
            <a:chExt cx="2019680" cy="8586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19680" cy="858658"/>
            </a:xfrm>
            <a:custGeom>
              <a:avLst/>
              <a:gdLst/>
              <a:ahLst/>
              <a:cxnLst/>
              <a:rect r="r" b="b" t="t" l="l"/>
              <a:pathLst>
                <a:path h="858658" w="2019680">
                  <a:moveTo>
                    <a:pt x="48444" y="0"/>
                  </a:moveTo>
                  <a:lnTo>
                    <a:pt x="1971236" y="0"/>
                  </a:lnTo>
                  <a:cubicBezTo>
                    <a:pt x="1984084" y="0"/>
                    <a:pt x="1996406" y="5104"/>
                    <a:pt x="2005491" y="14189"/>
                  </a:cubicBezTo>
                  <a:cubicBezTo>
                    <a:pt x="2014576" y="23274"/>
                    <a:pt x="2019680" y="35596"/>
                    <a:pt x="2019680" y="48444"/>
                  </a:cubicBezTo>
                  <a:lnTo>
                    <a:pt x="2019680" y="810214"/>
                  </a:lnTo>
                  <a:cubicBezTo>
                    <a:pt x="2019680" y="836969"/>
                    <a:pt x="1997991" y="858658"/>
                    <a:pt x="1971236" y="858658"/>
                  </a:cubicBezTo>
                  <a:lnTo>
                    <a:pt x="48444" y="858658"/>
                  </a:lnTo>
                  <a:cubicBezTo>
                    <a:pt x="21689" y="858658"/>
                    <a:pt x="0" y="836969"/>
                    <a:pt x="0" y="810214"/>
                  </a:cubicBezTo>
                  <a:lnTo>
                    <a:pt x="0" y="48444"/>
                  </a:lnTo>
                  <a:cubicBezTo>
                    <a:pt x="0" y="21689"/>
                    <a:pt x="21689" y="0"/>
                    <a:pt x="48444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2019680" cy="849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9961243">
            <a:off x="12217193" y="-3026777"/>
            <a:ext cx="10084214" cy="8727429"/>
          </a:xfrm>
          <a:custGeom>
            <a:avLst/>
            <a:gdLst/>
            <a:ahLst/>
            <a:cxnLst/>
            <a:rect r="r" b="b" t="t" l="l"/>
            <a:pathLst>
              <a:path h="8727429" w="10084214">
                <a:moveTo>
                  <a:pt x="0" y="0"/>
                </a:moveTo>
                <a:lnTo>
                  <a:pt x="10084214" y="0"/>
                </a:lnTo>
                <a:lnTo>
                  <a:pt x="10084214" y="8727429"/>
                </a:lnTo>
                <a:lnTo>
                  <a:pt x="0" y="872742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976001">
            <a:off x="-4614341" y="5979010"/>
            <a:ext cx="9228681" cy="7987004"/>
          </a:xfrm>
          <a:custGeom>
            <a:avLst/>
            <a:gdLst/>
            <a:ahLst/>
            <a:cxnLst/>
            <a:rect r="r" b="b" t="t" l="l"/>
            <a:pathLst>
              <a:path h="7987004" w="9228681">
                <a:moveTo>
                  <a:pt x="0" y="0"/>
                </a:moveTo>
                <a:lnTo>
                  <a:pt x="9228682" y="0"/>
                </a:lnTo>
                <a:lnTo>
                  <a:pt x="9228682" y="7987004"/>
                </a:lnTo>
                <a:lnTo>
                  <a:pt x="0" y="79870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8991420" y="3120028"/>
            <a:ext cx="7420384" cy="3951355"/>
          </a:xfrm>
          <a:custGeom>
            <a:avLst/>
            <a:gdLst/>
            <a:ahLst/>
            <a:cxnLst/>
            <a:rect r="r" b="b" t="t" l="l"/>
            <a:pathLst>
              <a:path h="3951355" w="7420384">
                <a:moveTo>
                  <a:pt x="0" y="0"/>
                </a:moveTo>
                <a:lnTo>
                  <a:pt x="7420384" y="0"/>
                </a:lnTo>
                <a:lnTo>
                  <a:pt x="7420384" y="3951354"/>
                </a:lnTo>
                <a:lnTo>
                  <a:pt x="0" y="39513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991420" y="3073650"/>
            <a:ext cx="7420384" cy="3997732"/>
          </a:xfrm>
          <a:custGeom>
            <a:avLst/>
            <a:gdLst/>
            <a:ahLst/>
            <a:cxnLst/>
            <a:rect r="r" b="b" t="t" l="l"/>
            <a:pathLst>
              <a:path h="3997732" w="7420384">
                <a:moveTo>
                  <a:pt x="0" y="0"/>
                </a:moveTo>
                <a:lnTo>
                  <a:pt x="7420384" y="0"/>
                </a:lnTo>
                <a:lnTo>
                  <a:pt x="7420384" y="3997732"/>
                </a:lnTo>
                <a:lnTo>
                  <a:pt x="0" y="399773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927038" y="3055186"/>
            <a:ext cx="7484766" cy="3966926"/>
          </a:xfrm>
          <a:custGeom>
            <a:avLst/>
            <a:gdLst/>
            <a:ahLst/>
            <a:cxnLst/>
            <a:rect r="r" b="b" t="t" l="l"/>
            <a:pathLst>
              <a:path h="3966926" w="7484766">
                <a:moveTo>
                  <a:pt x="0" y="0"/>
                </a:moveTo>
                <a:lnTo>
                  <a:pt x="7484766" y="0"/>
                </a:lnTo>
                <a:lnTo>
                  <a:pt x="7484766" y="3966926"/>
                </a:lnTo>
                <a:lnTo>
                  <a:pt x="0" y="396692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876353" y="3039916"/>
            <a:ext cx="7535451" cy="4031467"/>
          </a:xfrm>
          <a:custGeom>
            <a:avLst/>
            <a:gdLst/>
            <a:ahLst/>
            <a:cxnLst/>
            <a:rect r="r" b="b" t="t" l="l"/>
            <a:pathLst>
              <a:path h="4031467" w="7535451">
                <a:moveTo>
                  <a:pt x="0" y="0"/>
                </a:moveTo>
                <a:lnTo>
                  <a:pt x="7535451" y="0"/>
                </a:lnTo>
                <a:lnTo>
                  <a:pt x="7535451" y="4031466"/>
                </a:lnTo>
                <a:lnTo>
                  <a:pt x="0" y="403146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9726536" y="6608510"/>
            <a:ext cx="6232665" cy="2649790"/>
            <a:chOff x="0" y="0"/>
            <a:chExt cx="2019680" cy="85865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19680" cy="858658"/>
            </a:xfrm>
            <a:custGeom>
              <a:avLst/>
              <a:gdLst/>
              <a:ahLst/>
              <a:cxnLst/>
              <a:rect r="r" b="b" t="t" l="l"/>
              <a:pathLst>
                <a:path h="858658" w="2019680">
                  <a:moveTo>
                    <a:pt x="48444" y="0"/>
                  </a:moveTo>
                  <a:lnTo>
                    <a:pt x="1971236" y="0"/>
                  </a:lnTo>
                  <a:cubicBezTo>
                    <a:pt x="1984084" y="0"/>
                    <a:pt x="1996406" y="5104"/>
                    <a:pt x="2005491" y="14189"/>
                  </a:cubicBezTo>
                  <a:cubicBezTo>
                    <a:pt x="2014576" y="23274"/>
                    <a:pt x="2019680" y="35596"/>
                    <a:pt x="2019680" y="48444"/>
                  </a:cubicBezTo>
                  <a:lnTo>
                    <a:pt x="2019680" y="810214"/>
                  </a:lnTo>
                  <a:cubicBezTo>
                    <a:pt x="2019680" y="836969"/>
                    <a:pt x="1997991" y="858658"/>
                    <a:pt x="1971236" y="858658"/>
                  </a:cubicBezTo>
                  <a:lnTo>
                    <a:pt x="48444" y="858658"/>
                  </a:lnTo>
                  <a:cubicBezTo>
                    <a:pt x="21689" y="858658"/>
                    <a:pt x="0" y="836969"/>
                    <a:pt x="0" y="810214"/>
                  </a:cubicBezTo>
                  <a:lnTo>
                    <a:pt x="0" y="48444"/>
                  </a:lnTo>
                  <a:cubicBezTo>
                    <a:pt x="0" y="21689"/>
                    <a:pt x="21689" y="0"/>
                    <a:pt x="48444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9525"/>
              <a:ext cx="2019680" cy="849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38131" y="431100"/>
            <a:ext cx="6460548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PARTE TRES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56802" y="7285685"/>
            <a:ext cx="5651059" cy="837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9"/>
              </a:lnSpc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Opciones de revistas en el catálogo seleccionado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01680" y="6652177"/>
            <a:ext cx="4561302" cy="522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6"/>
              </a:lnSpc>
            </a:pPr>
            <a:r>
              <a:rPr lang="en-US" b="true" sz="3054" spc="12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Revistas en el catálogo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019522" y="7365797"/>
            <a:ext cx="5651059" cy="837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9"/>
              </a:lnSpc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Opción de buscar revistas por la letra de inicio, A-Z o números.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24625" y="6652177"/>
            <a:ext cx="5240853" cy="522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6"/>
              </a:lnSpc>
            </a:pPr>
            <a:r>
              <a:rPr lang="en-US" b="true" sz="3054" spc="12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Explorar alfabéticamente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49738" y="-4940726"/>
            <a:ext cx="7641686" cy="6808048"/>
          </a:xfrm>
          <a:custGeom>
            <a:avLst/>
            <a:gdLst/>
            <a:ahLst/>
            <a:cxnLst/>
            <a:rect r="r" b="b" t="t" l="l"/>
            <a:pathLst>
              <a:path h="6808048" w="7641686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13156923" y="1016610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-2994864" y="-864598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039916"/>
            <a:ext cx="7420384" cy="3951355"/>
          </a:xfrm>
          <a:custGeom>
            <a:avLst/>
            <a:gdLst/>
            <a:ahLst/>
            <a:cxnLst/>
            <a:rect r="r" b="b" t="t" l="l"/>
            <a:pathLst>
              <a:path h="3951355" w="7420384">
                <a:moveTo>
                  <a:pt x="0" y="0"/>
                </a:moveTo>
                <a:lnTo>
                  <a:pt x="7420384" y="0"/>
                </a:lnTo>
                <a:lnTo>
                  <a:pt x="7420384" y="3951354"/>
                </a:lnTo>
                <a:lnTo>
                  <a:pt x="0" y="39513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073650"/>
            <a:ext cx="7420384" cy="3942079"/>
          </a:xfrm>
          <a:custGeom>
            <a:avLst/>
            <a:gdLst/>
            <a:ahLst/>
            <a:cxnLst/>
            <a:rect r="r" b="b" t="t" l="l"/>
            <a:pathLst>
              <a:path h="3942079" w="7420384">
                <a:moveTo>
                  <a:pt x="0" y="0"/>
                </a:moveTo>
                <a:lnTo>
                  <a:pt x="7420384" y="0"/>
                </a:lnTo>
                <a:lnTo>
                  <a:pt x="7420384" y="3942079"/>
                </a:lnTo>
                <a:lnTo>
                  <a:pt x="0" y="39420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039916"/>
            <a:ext cx="7420384" cy="3988456"/>
          </a:xfrm>
          <a:custGeom>
            <a:avLst/>
            <a:gdLst/>
            <a:ahLst/>
            <a:cxnLst/>
            <a:rect r="r" b="b" t="t" l="l"/>
            <a:pathLst>
              <a:path h="3988456" w="7420384">
                <a:moveTo>
                  <a:pt x="0" y="0"/>
                </a:moveTo>
                <a:lnTo>
                  <a:pt x="7420384" y="0"/>
                </a:lnTo>
                <a:lnTo>
                  <a:pt x="7420384" y="3988456"/>
                </a:lnTo>
                <a:lnTo>
                  <a:pt x="0" y="39884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3039916"/>
            <a:ext cx="7420384" cy="3988456"/>
          </a:xfrm>
          <a:custGeom>
            <a:avLst/>
            <a:gdLst/>
            <a:ahLst/>
            <a:cxnLst/>
            <a:rect r="r" b="b" t="t" l="l"/>
            <a:pathLst>
              <a:path h="3988456" w="7420384">
                <a:moveTo>
                  <a:pt x="0" y="0"/>
                </a:moveTo>
                <a:lnTo>
                  <a:pt x="7420384" y="0"/>
                </a:lnTo>
                <a:lnTo>
                  <a:pt x="7420384" y="3988456"/>
                </a:lnTo>
                <a:lnTo>
                  <a:pt x="0" y="398845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63816" y="6528398"/>
            <a:ext cx="6232665" cy="2649790"/>
            <a:chOff x="0" y="0"/>
            <a:chExt cx="2019680" cy="8586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19680" cy="858658"/>
            </a:xfrm>
            <a:custGeom>
              <a:avLst/>
              <a:gdLst/>
              <a:ahLst/>
              <a:cxnLst/>
              <a:rect r="r" b="b" t="t" l="l"/>
              <a:pathLst>
                <a:path h="858658" w="2019680">
                  <a:moveTo>
                    <a:pt x="48444" y="0"/>
                  </a:moveTo>
                  <a:lnTo>
                    <a:pt x="1971236" y="0"/>
                  </a:lnTo>
                  <a:cubicBezTo>
                    <a:pt x="1984084" y="0"/>
                    <a:pt x="1996406" y="5104"/>
                    <a:pt x="2005491" y="14189"/>
                  </a:cubicBezTo>
                  <a:cubicBezTo>
                    <a:pt x="2014576" y="23274"/>
                    <a:pt x="2019680" y="35596"/>
                    <a:pt x="2019680" y="48444"/>
                  </a:cubicBezTo>
                  <a:lnTo>
                    <a:pt x="2019680" y="810214"/>
                  </a:lnTo>
                  <a:cubicBezTo>
                    <a:pt x="2019680" y="836969"/>
                    <a:pt x="1997991" y="858658"/>
                    <a:pt x="1971236" y="858658"/>
                  </a:cubicBezTo>
                  <a:lnTo>
                    <a:pt x="48444" y="858658"/>
                  </a:lnTo>
                  <a:cubicBezTo>
                    <a:pt x="21689" y="858658"/>
                    <a:pt x="0" y="836969"/>
                    <a:pt x="0" y="810214"/>
                  </a:cubicBezTo>
                  <a:lnTo>
                    <a:pt x="0" y="48444"/>
                  </a:lnTo>
                  <a:cubicBezTo>
                    <a:pt x="0" y="21689"/>
                    <a:pt x="21689" y="0"/>
                    <a:pt x="48444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9525"/>
              <a:ext cx="2019680" cy="849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9961243">
            <a:off x="12217193" y="-3026777"/>
            <a:ext cx="10084214" cy="8727429"/>
          </a:xfrm>
          <a:custGeom>
            <a:avLst/>
            <a:gdLst/>
            <a:ahLst/>
            <a:cxnLst/>
            <a:rect r="r" b="b" t="t" l="l"/>
            <a:pathLst>
              <a:path h="8727429" w="10084214">
                <a:moveTo>
                  <a:pt x="0" y="0"/>
                </a:moveTo>
                <a:lnTo>
                  <a:pt x="10084214" y="0"/>
                </a:lnTo>
                <a:lnTo>
                  <a:pt x="10084214" y="8727429"/>
                </a:lnTo>
                <a:lnTo>
                  <a:pt x="0" y="87274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976001">
            <a:off x="-4614341" y="5979010"/>
            <a:ext cx="9228681" cy="7987004"/>
          </a:xfrm>
          <a:custGeom>
            <a:avLst/>
            <a:gdLst/>
            <a:ahLst/>
            <a:cxnLst/>
            <a:rect r="r" b="b" t="t" l="l"/>
            <a:pathLst>
              <a:path h="7987004" w="9228681">
                <a:moveTo>
                  <a:pt x="0" y="0"/>
                </a:moveTo>
                <a:lnTo>
                  <a:pt x="9228682" y="0"/>
                </a:lnTo>
                <a:lnTo>
                  <a:pt x="9228682" y="7987004"/>
                </a:lnTo>
                <a:lnTo>
                  <a:pt x="0" y="79870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8991420" y="3120028"/>
            <a:ext cx="7420384" cy="3951355"/>
          </a:xfrm>
          <a:custGeom>
            <a:avLst/>
            <a:gdLst/>
            <a:ahLst/>
            <a:cxnLst/>
            <a:rect r="r" b="b" t="t" l="l"/>
            <a:pathLst>
              <a:path h="3951355" w="7420384">
                <a:moveTo>
                  <a:pt x="0" y="0"/>
                </a:moveTo>
                <a:lnTo>
                  <a:pt x="7420384" y="0"/>
                </a:lnTo>
                <a:lnTo>
                  <a:pt x="7420384" y="3951354"/>
                </a:lnTo>
                <a:lnTo>
                  <a:pt x="0" y="39513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991420" y="3085965"/>
            <a:ext cx="7420384" cy="3969905"/>
          </a:xfrm>
          <a:custGeom>
            <a:avLst/>
            <a:gdLst/>
            <a:ahLst/>
            <a:cxnLst/>
            <a:rect r="r" b="b" t="t" l="l"/>
            <a:pathLst>
              <a:path h="3969905" w="7420384">
                <a:moveTo>
                  <a:pt x="0" y="0"/>
                </a:moveTo>
                <a:lnTo>
                  <a:pt x="7420384" y="0"/>
                </a:lnTo>
                <a:lnTo>
                  <a:pt x="7420384" y="3969906"/>
                </a:lnTo>
                <a:lnTo>
                  <a:pt x="0" y="396990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9726536" y="6608510"/>
            <a:ext cx="6232665" cy="2649790"/>
            <a:chOff x="0" y="0"/>
            <a:chExt cx="2019680" cy="85865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19680" cy="858658"/>
            </a:xfrm>
            <a:custGeom>
              <a:avLst/>
              <a:gdLst/>
              <a:ahLst/>
              <a:cxnLst/>
              <a:rect r="r" b="b" t="t" l="l"/>
              <a:pathLst>
                <a:path h="858658" w="2019680">
                  <a:moveTo>
                    <a:pt x="48444" y="0"/>
                  </a:moveTo>
                  <a:lnTo>
                    <a:pt x="1971236" y="0"/>
                  </a:lnTo>
                  <a:cubicBezTo>
                    <a:pt x="1984084" y="0"/>
                    <a:pt x="1996406" y="5104"/>
                    <a:pt x="2005491" y="14189"/>
                  </a:cubicBezTo>
                  <a:cubicBezTo>
                    <a:pt x="2014576" y="23274"/>
                    <a:pt x="2019680" y="35596"/>
                    <a:pt x="2019680" y="48444"/>
                  </a:cubicBezTo>
                  <a:lnTo>
                    <a:pt x="2019680" y="810214"/>
                  </a:lnTo>
                  <a:cubicBezTo>
                    <a:pt x="2019680" y="836969"/>
                    <a:pt x="1997991" y="858658"/>
                    <a:pt x="1971236" y="858658"/>
                  </a:cubicBezTo>
                  <a:lnTo>
                    <a:pt x="48444" y="858658"/>
                  </a:lnTo>
                  <a:cubicBezTo>
                    <a:pt x="21689" y="858658"/>
                    <a:pt x="0" y="836969"/>
                    <a:pt x="0" y="810214"/>
                  </a:cubicBezTo>
                  <a:lnTo>
                    <a:pt x="0" y="48444"/>
                  </a:lnTo>
                  <a:cubicBezTo>
                    <a:pt x="0" y="21689"/>
                    <a:pt x="21689" y="0"/>
                    <a:pt x="48444" y="0"/>
                  </a:cubicBezTo>
                  <a:close/>
                </a:path>
              </a:pathLst>
            </a:custGeom>
            <a:solidFill>
              <a:srgbClr val="253754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9525"/>
              <a:ext cx="2019680" cy="849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438131" y="431100"/>
            <a:ext cx="6460548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PARTE TRES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54619" y="7014232"/>
            <a:ext cx="5651059" cy="209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9"/>
              </a:lnSpc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Pantalla de créditos a las tecnologías utilizadas, asistentes digitales y equipo de desarrollo, y agradecimientos a el maestro impartidor de la materia, universidad y a SCIMAGO.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01680" y="6614077"/>
            <a:ext cx="4561302" cy="522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6"/>
              </a:lnSpc>
            </a:pPr>
            <a:r>
              <a:rPr lang="en-US" b="true" sz="3054" spc="12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Créditos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019522" y="7365797"/>
            <a:ext cx="5651059" cy="1258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9"/>
              </a:lnSpc>
            </a:pPr>
            <a:r>
              <a:rPr lang="en-US" sz="2385" spc="52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Pantalla de inicio de sesión, la cual te deja guardar tus revistas favoritas para después.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24625" y="6652177"/>
            <a:ext cx="5240853" cy="522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6"/>
              </a:lnSpc>
            </a:pPr>
            <a:r>
              <a:rPr lang="en-US" b="true" sz="3054" spc="12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Inicio de sesión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DAGnFjcUD50</dc:identifier>
  <dcterms:modified xsi:type="dcterms:W3CDTF">2011-08-01T06:04:30Z</dcterms:modified>
  <cp:revision>1</cp:revision>
  <dc:title>negocio</dc:title>
</cp:coreProperties>
</file>