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1" r:id="rId6"/>
    <p:sldId id="264" r:id="rId7"/>
    <p:sldId id="265" r:id="rId8"/>
    <p:sldId id="266" r:id="rId9"/>
    <p:sldId id="267" r:id="rId10"/>
    <p:sldId id="269" r:id="rId11"/>
    <p:sldId id="270" r:id="rId12"/>
    <p:sldId id="280" r:id="rId13"/>
    <p:sldId id="272" r:id="rId14"/>
    <p:sldId id="273" r:id="rId15"/>
    <p:sldId id="274" r:id="rId16"/>
    <p:sldId id="275" r:id="rId17"/>
    <p:sldId id="276" r:id="rId18"/>
    <p:sldId id="278" r:id="rId19"/>
    <p:sldId id="279" r:id="rId20"/>
    <p:sldId id="277" r:id="rId21"/>
    <p:sldId id="281" r:id="rId22"/>
    <p:sldId id="282" r:id="rId23"/>
    <p:sldId id="283" r:id="rId24"/>
    <p:sldId id="293" r:id="rId25"/>
    <p:sldId id="284" r:id="rId26"/>
    <p:sldId id="285" r:id="rId27"/>
    <p:sldId id="294" r:id="rId28"/>
    <p:sldId id="286" r:id="rId29"/>
    <p:sldId id="287" r:id="rId30"/>
    <p:sldId id="295" r:id="rId31"/>
    <p:sldId id="288" r:id="rId32"/>
    <p:sldId id="296" r:id="rId33"/>
    <p:sldId id="289" r:id="rId34"/>
    <p:sldId id="290" r:id="rId35"/>
    <p:sldId id="292" r:id="rId36"/>
    <p:sldId id="291" r:id="rId37"/>
    <p:sldId id="261" r:id="rId38"/>
    <p:sldId id="262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150" d="100"/>
          <a:sy n="150" d="100"/>
        </p:scale>
        <p:origin x="-1416" y="-8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015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6743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930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322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00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039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3476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4665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784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40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7881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3E1ED4-F8E1-4D0A-91F0-BA08574473E6}" type="datetimeFigureOut">
              <a:rPr lang="fr-FR" smtClean="0"/>
              <a:t>28/06/2025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E813D1F-A485-46F1-906D-7B298646429D}" type="slidenum">
              <a:rPr lang="fr-FR" smtClean="0"/>
              <a:t>‹#›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99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EDF-9AA1-54AB-E235-789399E55F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 series project</a:t>
            </a:r>
            <a:br>
              <a:rPr lang="en-US" dirty="0"/>
            </a:b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9BF9B-347F-E895-5F95-B84CEA6F7E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6484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26C0-06E2-10EC-D3A8-9A3A9F64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68376-C404-F7FB-3CB3-4D547CD05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EEA2C24-73C0-DCCF-B478-1148329AAA2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06" y="1846263"/>
            <a:ext cx="75509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9582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31591-4BEB-FF54-1355-E08B938B9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D67B7-DB33-D584-56DD-880B4536E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6F1B0B64-4680-3D89-5AAC-2B3CD19346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92" y="1846263"/>
            <a:ext cx="3978742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7816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5E1CE-A4D0-0D5E-106C-0C8E0504A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2257-67D3-C913-FA10-DD051BDE1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7EA01EFC-391B-9BE0-3B7C-C9B371E7E0A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109" y="1846263"/>
            <a:ext cx="4026108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712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E81FC-9E0A-7CBA-74E9-CD78BABDE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38AD9-BCF9-5BAD-0128-32AB89EF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1B0ADA1C-C2E6-7B4C-95A0-B50432F582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3249" y="1877945"/>
            <a:ext cx="5385827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8103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6A259C-E462-949F-A205-94C12EE48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04DB-410D-6903-8245-088840541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E40F2909-17F0-589E-7E82-E18FE733D5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41" y="1846263"/>
            <a:ext cx="760644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224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5C1A4-F820-FB0A-36BB-C21825C50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6D8A7-95D0-453D-616A-5998F05F7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576A6611-FBF0-BF21-CDB4-2265C6F4D1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496" y="1817688"/>
            <a:ext cx="501693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51A35D51-C99B-0520-25C1-79C8F4359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9987" y="1562100"/>
            <a:ext cx="5364005" cy="454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9025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0222-3888-D427-AC82-8876F4A4E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5C5F6-0B61-FF0B-EF45-713B302C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1BF2469A-5252-ED2F-4126-338CF36AA8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2941" y="1846263"/>
            <a:ext cx="760644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809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B9B41-3A6C-1B0A-D7FB-48FEF0773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9BA32-0417-D7B7-8AD9-521D3E7B5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77BA8E2D-4534-623B-A4ED-28582AB39C2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2" y="1846263"/>
            <a:ext cx="73914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5928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62C67-EF1D-6078-F1A6-4BE376299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0E38-D52E-71FC-A7E0-2BC514422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ABB3976D-6BA0-3C5D-DFDF-EF91E369893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2" y="1846263"/>
            <a:ext cx="73914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780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47DE8-9F38-280C-D01F-5A2543BC7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1E833-3B8D-9256-8CF4-3EEA33624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8C5F5195-C8EC-4AB1-26B1-DBF9B23DDCF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2" y="1846263"/>
            <a:ext cx="73914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4741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E2FF-D97B-BBF6-A512-38B83E43D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EABAC-896B-E249-A824-40A2F8172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Models used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Predictions Types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Metrics</a:t>
            </a:r>
            <a:endParaRPr lang="fr-FR" dirty="0"/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APP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3436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85314-0074-B21C-F49A-1BCAF3E3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9D8C2-4126-BD7B-9427-85892F54F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704E7A12-1F7A-2ED2-DDEB-96C6417EF5D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452" y="1846263"/>
            <a:ext cx="7391421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461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2EED40-5407-1F5F-9843-D0E9D6158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7D91A-488B-FA9D-1CE3-AB6C5EB3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A91C8-7050-87C2-6F67-3178B298D3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55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6BB9-69CD-E418-F62D-B930EF04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82C1-D9FB-F342-82B2-A51BE6A24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4DE-6B27-C626-BC89-C839EAE69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Statistics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ARIMA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SARIMA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SARIMAX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XGBoost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RandomForest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DecisionTree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err="1"/>
              <a:t>LinearRegression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LSTM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GRU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FCN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CNN-LSTM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NBEATS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8416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98C4D-92E0-DD17-B964-226AE5EE5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CFBB-F4E2-BF35-C397-BD9A11AFA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Type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D01E-3C0C-7CBE-CF8B-DDBDEFAC5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All points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Recursive</a:t>
            </a:r>
          </a:p>
        </p:txBody>
      </p:sp>
    </p:spTree>
    <p:extLst>
      <p:ext uri="{BB962C8B-B14F-4D97-AF65-F5344CB8AC3E}">
        <p14:creationId xmlns:p14="http://schemas.microsoft.com/office/powerpoint/2010/main" val="27395795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6251-11C0-BEDE-44D9-653195B76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17C18-C181-3FFB-0346-5FCB062DF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4A4E8-A56A-E049-E4B3-C3BC412D2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RMSE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DTW</a:t>
            </a:r>
          </a:p>
        </p:txBody>
      </p:sp>
    </p:spTree>
    <p:extLst>
      <p:ext uri="{BB962C8B-B14F-4D97-AF65-F5344CB8AC3E}">
        <p14:creationId xmlns:p14="http://schemas.microsoft.com/office/powerpoint/2010/main" val="38532334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3364-2E2D-99B5-F497-23C3A4D8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63237-4C50-BCB8-FC21-F792E0D18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fr-FR" dirty="0"/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5FB9FE7F-E515-7163-C1D7-96E4BE701A9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7921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AF971-6CED-2049-3D89-28E786158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FF8C-6900-387C-3DB6-816FA25FC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fr-FR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41397E0-854C-4786-56DC-6D51A046DC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315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6E99F-1CF8-ECB6-67E9-28FA308B3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6067C-3859-01DE-F190-EB19DFB12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ARIMA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D6A36-6C07-2EB3-0316-4ED1E4B97F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RMSE : 6678632.56836884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MAE : 2066.6489928077317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MAPE: 0.05401239630263602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DTW : 7510.902834948435</a:t>
            </a:r>
          </a:p>
        </p:txBody>
      </p:sp>
    </p:spTree>
    <p:extLst>
      <p:ext uri="{BB962C8B-B14F-4D97-AF65-F5344CB8AC3E}">
        <p14:creationId xmlns:p14="http://schemas.microsoft.com/office/powerpoint/2010/main" val="3158024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56C89-7207-D88F-49A7-26AF7C1C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5FFB7-5ABC-D010-DDB5-FBEB8D7B4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  <a:endParaRPr lang="fr-FR" dirty="0"/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CEC97E7F-0D50-1EB5-C981-25DC1FB0F4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342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6B3C-585B-288C-BB64-EC0F0BC08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A771F-A3B8-BB59-FF9A-4DCFCF162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  <a:endParaRPr lang="fr-FR" dirty="0"/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F9D75629-F26F-6546-22CE-ACF3E3948B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623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B9B4-30D4-CD75-506B-D28889B45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1A9D67-F507-9C9D-3504-0CD7E5B859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1740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E674F-4F88-FF14-A1D8-0A33A2CFE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F0306-37B5-14BF-D8C7-5E7B736BA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SARIMAX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4FBB0-9084-A37A-236A-017F7F946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for SARIMAX: {'</a:t>
            </a:r>
            <a:r>
              <a:rPr lang="en-US" dirty="0" err="1"/>
              <a:t>rmse</a:t>
            </a:r>
            <a:r>
              <a:rPr lang="en-US" dirty="0"/>
              <a:t>': 4891228.637080251, '</a:t>
            </a:r>
            <a:r>
              <a:rPr lang="en-US" dirty="0" err="1"/>
              <a:t>mae</a:t>
            </a:r>
            <a:r>
              <a:rPr lang="en-US" dirty="0"/>
              <a:t>': 1901.6965871250486, '</a:t>
            </a:r>
            <a:r>
              <a:rPr lang="en-US" dirty="0" err="1"/>
              <a:t>mape</a:t>
            </a:r>
            <a:r>
              <a:rPr lang="en-US" dirty="0"/>
              <a:t>': 0.05073137800128114, '</a:t>
            </a:r>
            <a:r>
              <a:rPr lang="en-US" dirty="0" err="1"/>
              <a:t>dtw</a:t>
            </a:r>
            <a:r>
              <a:rPr lang="en-US" dirty="0"/>
              <a:t>': 6199.896452893665}</a:t>
            </a:r>
          </a:p>
        </p:txBody>
      </p:sp>
    </p:spTree>
    <p:extLst>
      <p:ext uri="{BB962C8B-B14F-4D97-AF65-F5344CB8AC3E}">
        <p14:creationId xmlns:p14="http://schemas.microsoft.com/office/powerpoint/2010/main" val="35260437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4A9FD-F907-CC0E-A101-480401DDD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71A5-431A-4032-0419-B8E84670B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fr-FR" dirty="0"/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B5B443D6-2231-162C-6130-7305C8531E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71903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4C982-642C-8EB3-D6C8-0954BE03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278AF-1B7F-0A9E-0124-AF8D6763B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endParaRPr lang="fr-F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93386-C87D-ED43-9E11-137ED690C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Results for </a:t>
            </a:r>
            <a:r>
              <a:rPr lang="en-US" dirty="0" err="1"/>
              <a:t>XGBoost</a:t>
            </a:r>
            <a:r>
              <a:rPr lang="en-US" dirty="0"/>
              <a:t>: {'</a:t>
            </a:r>
            <a:r>
              <a:rPr lang="en-US" dirty="0" err="1"/>
              <a:t>rmse</a:t>
            </a:r>
            <a:r>
              <a:rPr lang="en-US" dirty="0"/>
              <a:t>': 52438.10335947087, '</a:t>
            </a:r>
            <a:r>
              <a:rPr lang="en-US" dirty="0" err="1"/>
              <a:t>mae</a:t>
            </a:r>
            <a:r>
              <a:rPr lang="en-US" dirty="0"/>
              <a:t>': 107.44380339358577, '</a:t>
            </a:r>
            <a:r>
              <a:rPr lang="en-US" dirty="0" err="1"/>
              <a:t>mape</a:t>
            </a:r>
            <a:r>
              <a:rPr lang="en-US" dirty="0"/>
              <a:t>': 0.0026790424529315664, '</a:t>
            </a:r>
            <a:r>
              <a:rPr lang="en-US" dirty="0" err="1"/>
              <a:t>dtw</a:t>
            </a:r>
            <a:r>
              <a:rPr lang="en-US" dirty="0"/>
              <a:t>': 793.2573607056227}</a:t>
            </a:r>
          </a:p>
        </p:txBody>
      </p:sp>
    </p:spTree>
    <p:extLst>
      <p:ext uri="{BB962C8B-B14F-4D97-AF65-F5344CB8AC3E}">
        <p14:creationId xmlns:p14="http://schemas.microsoft.com/office/powerpoint/2010/main" val="24354428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007E2-A58F-0FD9-DAF7-40156AFCD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18BD0-3724-2F2C-99D1-FFF43C36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  <a:endParaRPr lang="fr-FR" dirty="0"/>
          </a:p>
        </p:txBody>
      </p:sp>
      <p:pic>
        <p:nvPicPr>
          <p:cNvPr id="31746" name="Picture 2">
            <a:extLst>
              <a:ext uri="{FF2B5EF4-FFF2-40B4-BE49-F238E27FC236}">
                <a16:creationId xmlns:a16="http://schemas.microsoft.com/office/drawing/2014/main" id="{DB9BBBCF-EB62-023E-27B0-FFCC57BCE4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5244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28DE6-F21C-514A-6F4D-66EC0D56F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5C677-91D2-780A-35F0-E81B1EDBD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RNN</a:t>
            </a:r>
            <a:endParaRPr lang="fr-FR" dirty="0"/>
          </a:p>
        </p:txBody>
      </p:sp>
      <p:pic>
        <p:nvPicPr>
          <p:cNvPr id="30722" name="Picture 2">
            <a:extLst>
              <a:ext uri="{FF2B5EF4-FFF2-40B4-BE49-F238E27FC236}">
                <a16:creationId xmlns:a16="http://schemas.microsoft.com/office/drawing/2014/main" id="{68FC890C-ADDE-51E7-30A1-D6743EBBC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1062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976DB-24E8-D55E-D3B0-132A4C7E0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0C003-362C-99F2-350F-5A0A41213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fr-FR" dirty="0"/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9CED2572-1F37-F7C9-2712-864303F53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36048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EBC37F-4421-6A98-2315-7B06C69B7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F712-2A1A-FF7B-7F95-4A212B5A6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</a:t>
            </a:r>
            <a:endParaRPr lang="fr-FR" dirty="0"/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C1979D82-6D1E-5012-0A1A-43C82E0EC33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530" y="1846263"/>
            <a:ext cx="8793265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2439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148FD-9B2A-1336-D449-AC2565560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C35B4-09F3-A455-0D46-1FF96A41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  <a:endParaRPr lang="fr-FR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4C60A-1094-1EB4-359A-1237391CE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637" y="1846263"/>
            <a:ext cx="8037051" cy="4022725"/>
          </a:xfrm>
        </p:spPr>
      </p:pic>
    </p:spTree>
    <p:extLst>
      <p:ext uri="{BB962C8B-B14F-4D97-AF65-F5344CB8AC3E}">
        <p14:creationId xmlns:p14="http://schemas.microsoft.com/office/powerpoint/2010/main" val="38207927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8205-CA0E-6F35-5F1D-931805B5B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5815-9B75-8420-2E26-B5CD0AD85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</a:t>
            </a:r>
            <a:endParaRPr lang="fr-FR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1E609CD-CD41-804E-DCEC-EDD8F41502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688" y="1846263"/>
            <a:ext cx="8668949" cy="4022725"/>
          </a:xfrm>
        </p:spPr>
      </p:pic>
    </p:spTree>
    <p:extLst>
      <p:ext uri="{BB962C8B-B14F-4D97-AF65-F5344CB8AC3E}">
        <p14:creationId xmlns:p14="http://schemas.microsoft.com/office/powerpoint/2010/main" val="42627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C30D96-F8CD-F7B8-8836-3733B95D6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A8FD2-5EFD-9759-6D94-DB95B318A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C8B3D4-C0B3-6820-27A9-04C6CD545CA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06" y="1846263"/>
            <a:ext cx="75509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762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565D0-355D-8AD6-C063-8BBEA3BC9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23EA3-23F6-DC2C-E8F9-D2CD820A3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50F6FA1D-61A6-079F-810F-E21B0E9502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3586" y="1846263"/>
            <a:ext cx="5905154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089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FB56-9952-B03F-B8BA-CF2BE25D7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EDAA3-7D57-F984-78C5-D497CD8FF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D532135-D200-5312-2983-FC4D31EE74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06" y="1846263"/>
            <a:ext cx="755091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727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487EA-6C06-2422-51B7-F55FD457E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67CC-E784-7227-956B-82F273912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07C94EA4-9BE6-1E75-0FAA-ECE907E193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361" y="1846263"/>
            <a:ext cx="538360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1510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AD4A7-0D95-F532-49A7-7F25774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211D-5938-F85A-C60A-34B9AD7D5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98AEC0E-64BD-BD1A-1EE7-6508ABC3A30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26" y="1810568"/>
            <a:ext cx="5193802" cy="3959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D950D85C-8AFE-4B32-9A29-FB79A0FD2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359" y="1810568"/>
            <a:ext cx="5410200" cy="412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6683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9E01F-7929-C55B-11DB-D604A5D66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4AD0-0100-82DE-031F-B007F850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  <a:endParaRPr lang="fr-FR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38EE65C-3314-FABB-F5BA-028A17BFC4B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5935" y="1846263"/>
            <a:ext cx="4940456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14877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174</TotalTime>
  <Words>131</Words>
  <Application>Microsoft Office PowerPoint</Application>
  <PresentationFormat>Widescreen</PresentationFormat>
  <Paragraphs>74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Calibri Light</vt:lpstr>
      <vt:lpstr>Retrospect</vt:lpstr>
      <vt:lpstr>Time series project </vt:lpstr>
      <vt:lpstr>Content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EDA</vt:lpstr>
      <vt:lpstr>Models</vt:lpstr>
      <vt:lpstr>Models Used</vt:lpstr>
      <vt:lpstr>Prediction Type</vt:lpstr>
      <vt:lpstr>Metrics</vt:lpstr>
      <vt:lpstr>ARIMA</vt:lpstr>
      <vt:lpstr>ARIMA</vt:lpstr>
      <vt:lpstr>ARIMA</vt:lpstr>
      <vt:lpstr>SARIMAX</vt:lpstr>
      <vt:lpstr>SARIMAX</vt:lpstr>
      <vt:lpstr>SARIMAX</vt:lpstr>
      <vt:lpstr>XGBoost</vt:lpstr>
      <vt:lpstr>XGBoost</vt:lpstr>
      <vt:lpstr>RNN</vt:lpstr>
      <vt:lpstr>RNN</vt:lpstr>
      <vt:lpstr>ANN</vt:lpstr>
      <vt:lpstr>ANN</vt:lpstr>
      <vt:lpstr>APP</vt:lpstr>
      <vt:lpstr>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mario habib fathy</dc:creator>
  <cp:lastModifiedBy>mario habib fathy</cp:lastModifiedBy>
  <cp:revision>13</cp:revision>
  <dcterms:created xsi:type="dcterms:W3CDTF">2025-06-28T05:48:20Z</dcterms:created>
  <dcterms:modified xsi:type="dcterms:W3CDTF">2025-06-28T08:42:23Z</dcterms:modified>
</cp:coreProperties>
</file>